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FC0C7-4ACA-31EE-EA4D-C7F118288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E133F-E291-0120-85AD-7DF31AACD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FDCD0-CC0E-3E96-61D2-C223266F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B5A78-3DF6-8601-A821-FC0283BC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B9D95-050E-DBE0-5868-42E1EE3D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90CB-4FF3-6940-BDEF-21BDC69D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34730-B19D-E479-7FBE-9ACB90610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0AEE9-DFE2-44EC-E113-7BCF8F25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1C342-AB49-2EA1-7E99-0C237C61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CDF05-AAD8-B22B-1E34-4AED9303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1011C-A184-D904-6BC1-90EE8CED5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1A48-55B5-9A1B-DC01-ABC1B044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87696-060D-A2DD-8BA7-BECFA7E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439C0-7C91-F2C1-5DA9-3E26C5FF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C654F-5EAA-6856-3109-65A47B21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75CC3-F15D-7F5B-D1FD-893CB70E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CC26-A44F-A715-DD84-92E4E228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D0223-C302-840F-E837-626B3976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EA7A0-2866-99E6-EC4E-986ACD3B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FFC66-C5CB-1AD5-4B47-7089707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3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42EA-CFA6-8BE5-E7E1-04800D2A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9A253-5B37-D45B-4C15-0119279C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27CDB-53F5-3312-03E1-18F53CA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E25FD-92A0-74E2-9447-305096D7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2FEBC-AD8A-61C0-7ABB-9F0D42D3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2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371DB-EFAF-AB9D-BDE6-206ED9A6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1D379-3D36-C12F-E085-2EB77DE0E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C8449-55A7-2905-F7DC-3417EE37F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712E5-0A4D-7681-5060-A0717494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EC675-7265-76DE-EBB7-FBAAF0C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96A89-B666-7CE1-52F3-09483A31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8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74FA5-11BA-AEE2-BD66-7DECBCCF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DDD5D-F0CB-731C-0D3F-16DC5967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F3CDA-B1CA-0558-67F5-B04CC51B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ECBDA-E750-E84B-8036-1F5974CBD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80FAD-2981-48AD-3AF4-C0D779261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D45D0-18EE-D068-AC75-D356DF76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B767F-6FC2-E209-FDB3-EF481DAD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F94068-D78C-929F-EF5A-7565FAE5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8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255C-82AC-496A-25F6-DF3AFC44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B4135-6A55-0978-1E78-4D26F80F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2EF221-8482-C1FD-0DF3-EDB5A843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6EFAF-4069-CAB4-1225-E4543D7D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9BCEC-7530-442B-B9BF-26ED13D8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4A8F38-FA48-429B-874C-8034814B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5F4AF-ABB6-C406-A59D-00C89565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6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6611-9A18-7F35-FED4-7DF7D990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30078-6BAD-84C5-7A2C-F4D64731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A6048-E530-AB1D-C3EC-F433A7A45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6064F-9B7B-13BB-6F93-A01034DB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FA95B-40ED-6364-5309-9C84E0E2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4AC34-82D2-9940-B98D-8195049A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4A051-BF46-46FD-39D7-4A5999EE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13DD37-F228-EDF1-D7D2-5E05F772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8CB72-DB1C-950F-1328-6B0643EB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D011F-3C92-74D7-E1C3-4F09149D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4079A-7E78-5BB7-D179-1C878B5C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92EA-1E0D-A335-DC3A-2A90AB69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46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EBD65E-04AE-D3BF-82A2-7F2CA28B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A16A8-4D79-512B-9A60-78564F85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98748-A8E0-B0FE-211B-592B4078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32FA-E473-CF31-9B35-C4FDD4E7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7A6B1-9598-E4AC-8176-25B5C5CD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4" name="Picture 2" descr="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59" name="Picture 3" descr="2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0242.十架永存</dc:title>
  <dc:creator>Yihao Zhuo</dc:creator>
  <cp:lastModifiedBy>Yihao Zhuo</cp:lastModifiedBy>
  <cp:revision>1</cp:revision>
  <dcterms:created xsi:type="dcterms:W3CDTF">2024-03-10T20:23:21Z</dcterms:created>
  <dcterms:modified xsi:type="dcterms:W3CDTF">2024-03-10T20:23:21Z</dcterms:modified>
  <dc:description>
242十架永存
1在各各他山上孤立十字宝架
2在世人眼光中十字架是羞辱
1太阳黯淡不敢发光圣子耶稣基格，
2于我却是荣耀徽号我的心像铁石，
1离开天堂荣华为全世界上罪人丧亡
2愈久愈发刚硬惟爱心如烈火熔化我
故我高声称领主十架直到在主台前见父面
那时听池说：忠心仆人，十字架可换公义冠冕
242一架永存
3各各他的十架早已破碎无存
4故我乐意背负荣耀十字宝架
3但功绩直存至万代遮盖亚当夏娃
4甘受世人轻视辱骂他日救主再临
3拯救十架强盗今日也洗净我众罪过
4天使号声洪亮救主笑容接我回天家
故我高声称领主十</dc:description>
  <dc:subject>
242sjyc
1zggtssglszbj
2zsrygzszjsxr
1tyadbgfgszysjg，
2ywqsryhhwdxxts，
1lkttrhwqsjszrsw
2yjyfgywaxrlhrhw
gwgsclzsjzdzztqjfm
nstcs：zxpr，szjkhgygm
242yjyc
3ggtdsjzypswc
4gwlybfryszbj
3dgjzczwdzgydxw
4gssrqsrmtrjzzl
3zjsjqdjryxjwzzg
4tshshljzxrjwhtj
gwgsclzs</dc:subject>
  <cp:version>1.1</cp:version>
  <dc:language>zh-CN</dc:language>
  <cp:keywords>投影</cp:keywords>
  <cp:category>投影</cp:category>
  <cp:contentStatus>索引完成</cp:contentStatus>
</cp:coreProperties>
</file>