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E11-84A8-1EC3-8B39-17A4148C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C9BB1-7E3B-6C09-4914-C2FD1BF6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FA5E1-8A2A-0E9F-9B52-B4F5AD4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F2052-1D10-34D7-EFDC-F37F3643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7471F-A585-1E37-7F9A-E9FFC567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DCD6D-6F80-1BBA-1948-47124BC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E4A2E-E32D-F236-29FD-0C3EBBE4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33254-944C-3907-B008-3D2FCAFB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CF0AF-C30A-06CE-7978-33FB2343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01873-9284-6A84-6335-8BFAD995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2C893-D8BB-63C1-4D9B-056CE522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6B72C-A77F-16BA-19AD-26138216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3E624-FAF4-A2B2-D01C-4C6F87BC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3C851-88C1-08D0-6CC5-F9193BCB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2E494-9174-1618-BE84-F7102A2D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6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F6177-7BB6-F1FE-28A4-FB04EAB2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81B91-4ABD-22DF-2EC4-174F2A7B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C5809-708D-7651-BEE9-51D431A1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F74EC-A81A-D927-D480-1D7CD6A3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0607-62EA-9B0D-0A42-DA4510B2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8D2C-D759-F6EF-AE80-EB68DE6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79026-72C5-0B3A-F6F8-6BA8C696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86C25-9702-801B-3348-65D62A8D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71F62-1E6F-857A-331D-6A5E4B2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9A7FF-F991-46C7-F80C-61F40A67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2B9D-3B5C-3F2E-7969-D001CCEC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B8954-3BB4-6B2F-7DEF-5C55B3E81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01501-3D39-EDDF-11AF-DEFB2C4EB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BCAFA-2989-FE10-0F20-39782DE5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E4332-017E-9D87-F2B3-0EB6EB25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7634A-F0F1-6F31-538F-1843643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82E3A-6BD4-F766-4B7F-16B4F8B1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A6F10-1AB6-ED9A-65F7-770BA8ED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B336D-D5D8-E9D3-E41F-1E20C085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82A7CF-EBC1-022A-FF26-9EFE102F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C7B7A-6696-6D49-DEDB-0645C589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E15AD-9117-F96A-ECCA-7DCEDC30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E4916-C2B3-4EFF-858F-1781C132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BE1C5-3335-2D37-429C-6B9B1A54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6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C65B5-D44D-D1C2-6F32-1674C576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9157C-91F1-79C3-FA54-0BF63D4E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EB883-C88A-BF3D-C73E-2315ADF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6A86B-16CA-AF54-36A3-1D63948F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F18F4-B877-558E-1CE8-66F8993C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05878-1DDA-0E85-9090-1CDBFB4F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A761B-A699-BB9F-B037-71B235FE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28AB-0FEB-6682-BD97-884826B1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A7E9E-B77C-5D68-127E-D3AD9798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09783-1145-C336-DDDD-195E127C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CBA3B-3D31-0398-932A-53A0665D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A4B2F-A9A9-D76C-98F7-FE27E780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DED19-EE0C-3C3B-5CC1-20C3029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AC2E-9709-366F-CFC3-B856F1D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26318-931C-1AEE-B311-5E0395B6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1EFF1-B2BE-8643-FB4F-F9ACDE54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5AF71-2BA5-74DC-1E1B-9123E741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E48D2-5C3D-6E33-C731-9FEF8B85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5C0A0-B519-99D0-FC37-45BF700C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230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ADE0C-47AD-D80A-6D0A-61FEBBFE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DAFC2-8C6C-BB34-EF1A-8BF95CE3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48764-221B-5A2E-85ED-295BE6899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FBD-2D67-4358-8D8C-83C60BDBB8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72E3D-EE0D-93EE-59C5-437C280C3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4874E-146E-A414-6C64-34E07F3C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00B0-F2F1-400F-B43C-814599270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 descr="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3" name="Picture 3" descr="2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0243.主十字架</dc:title>
  <dc:creator>Yihao Zhuo</dc:creator>
  <cp:lastModifiedBy>Yihao Zhuo</cp:lastModifiedBy>
  <cp:revision>1</cp:revision>
  <dcterms:created xsi:type="dcterms:W3CDTF">2024-03-10T20:23:25Z</dcterms:created>
  <dcterms:modified xsi:type="dcterms:W3CDTF">2024-03-10T20:23:26Z</dcterms:modified>
  <dc:description>
243庄一字架
1大家来看赎里羔羊钉十字架钉
2救主赎罪大工做成在十字架在
1十字架身流宝血替我受伤，在
2十字架魔鬼败阵救主得赢，在
1十字架在十字架耶稣临终大
2十字架在十字架地震石裂太
1声呼叫我神我神为何离我天
2阳无光天父爱子香人受伤放
1主担当世人罪恶在十字架在十字架
2罪大恩施及万方在十字架在十字架
243主十字架
3不论何处我必要传主十字架，主
3十字架乐意夸口只此一桩，主
3十字架主十字架归服救主坚
3心立志一生一世赞美不止推
3神羔兰替我受死在十字架在十字架</dc:description>
  <dc:subject>
243zyzj
1djlkslgydszjd
2jzszdgzczszjz
1szjslbxtwss，z
2szjmgbzjzdy，z
1szjzszjyslzd
2szjzszjdzslt
1shjwswswhlwt
2ywgtfazxrssf
1zddsrzezszjzszj
2zdesjwfzszjzszj
243zszj
3blhcwbyczszj，z
3szjlykkzcyz，z
3szjzszjgfjzj
3xlzysyszmbzt
3sgltwsszszjzszj</dc:subject>
  <cp:version>1.1</cp:version>
  <dc:language>zh-CN</dc:language>
  <cp:keywords>投影</cp:keywords>
  <cp:category>投影</cp:category>
  <cp:contentStatus>索引完成</cp:contentStatus>
</cp:coreProperties>
</file>