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F7A6F-6351-5652-281B-57CE1C3EE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4A5456-6062-EF32-33BD-5EF2EA2B6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63F26-E09F-DD61-5691-18613C84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A680-7FA5-42CB-A692-815FA4C40B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7C0AD-40CC-1447-F303-4000B2C0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4ADF7-5DC7-CBF6-68AA-EFDD0940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5F6B-3023-42FF-B11D-D8B2E99C7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01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1972A-2CE1-3D40-E3D4-6A044C59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85F3E1-44DE-C135-9CFB-B3E60A032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B42BB-77AD-7438-8ED3-F6D00551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A680-7FA5-42CB-A692-815FA4C40B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49315-ED17-4543-4232-850804C6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5A304-A276-4B5D-5C06-DC299AEA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5F6B-3023-42FF-B11D-D8B2E99C7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0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144107-E110-A052-D762-898A4252D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88065C-ED94-083C-8DE2-E8F42DDBC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9BD3D0-9FEA-95EC-37B1-B49E8D0B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A680-7FA5-42CB-A692-815FA4C40B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A7674-AE21-70D2-30B8-2ADD3CC4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60F11-BF86-498E-1FF4-E19820D0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5F6B-3023-42FF-B11D-D8B2E99C7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0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DC5B6-28BE-E700-920D-3F9F531A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B53E7-A5C8-F051-503E-AA28AF73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DFF9E-FD4B-9B5F-06E7-CB1EEA104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A680-7FA5-42CB-A692-815FA4C40B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0EB08-12B1-FA5C-3694-81670EFA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E5141-0049-DD85-D108-0E89966E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5F6B-3023-42FF-B11D-D8B2E99C7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7E58C-782C-0517-EE2D-689E6FA0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7A2E7D-AFBC-9F7A-EFD2-A5163C6E5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0F5E7-202F-12E9-5E95-81825C57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A680-7FA5-42CB-A692-815FA4C40B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0F998-ECE8-AEF7-F2FE-9FA123F7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6C23F-60E3-8C82-A818-03CBE37E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5F6B-3023-42FF-B11D-D8B2E99C7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96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BCA90-6B0E-089E-7D26-8774942C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ED3E3-1A5C-08D3-7827-2C19EAB80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FB7717-8212-5AE8-AF2F-12136D393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663D7D-41C7-68FF-2A46-23C7B128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A680-7FA5-42CB-A692-815FA4C40B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AF9A36-E346-667D-24F5-6F687107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2943CF-022F-39BE-65AA-213D707B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5F6B-3023-42FF-B11D-D8B2E99C7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88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62C75-FBBD-0068-84ED-B1912F42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44BC6-C5E2-8CCF-7CE9-2A6328528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6FD701-68C0-9818-0937-8CC6BE28A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10533A-9FA7-62C9-14C2-C027E527B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8FC44C-9F49-ADC4-F396-F35000A98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0569C7-9D25-FE17-F299-745CDEC2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A680-7FA5-42CB-A692-815FA4C40B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7D0BAA-6159-3E2D-2D59-857B4B47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EF38D6-DA0F-2EC5-ABC6-6F7B0BF2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5F6B-3023-42FF-B11D-D8B2E99C7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67412-28E6-4702-6C99-5CEA5946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7C8CE1-6A59-E85A-605C-D99DC2BA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A680-7FA5-42CB-A692-815FA4C40B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00865E-1883-921B-BBBC-82C1D163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83CD64-ACEB-0A5A-A520-BEA6F98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5F6B-3023-42FF-B11D-D8B2E99C7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52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A8170E-36BD-4F35-E4C9-8A6D4CEC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A680-7FA5-42CB-A692-815FA4C40B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63EBC3-B88D-BC12-054E-A4F0FC70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92B59F-8989-704A-405F-A9EFD33F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5F6B-3023-42FF-B11D-D8B2E99C7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92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C3997-CB84-B74C-509E-59861FE0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697F3-E6AE-59CE-7071-858F5D599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60FF8A-6809-F79C-4608-E3D49924D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360349-FAAF-27DA-659D-9F771694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A680-7FA5-42CB-A692-815FA4C40B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9C9D9-EE55-B449-073A-E74C8CB7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C76C12-EA17-4FB3-A123-F19DA822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5F6B-3023-42FF-B11D-D8B2E99C7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61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D129F-871E-A7ED-ADA6-49F45F40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0E3098-948B-68C1-B27C-5EC9D8009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929319-1D11-B2E4-FCA5-C7AA18C0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846B25-E1AD-BA4A-34D8-CAE953DB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A680-7FA5-42CB-A692-815FA4C40B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3EF3FF-0D5B-F354-2C39-4EFB8060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E93A8A-7067-3CFD-7DEA-BE541B79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5F6B-3023-42FF-B11D-D8B2E99C7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6834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6C50C8-8C29-E723-3009-7B31E7AF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5FCFB7-C32F-4449-834A-2E10E4C90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025C2-C1FC-B28D-FBAA-C4F546F6A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6A680-7FA5-42CB-A692-815FA4C40B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395B43-83A7-762D-C41A-9DDF7FC9B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9AB2A-167A-3D86-0297-84D70D3CD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75F6B-3023-42FF-B11D-D8B2E99C7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29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906" name="Picture 2" descr="2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931" name="Picture 3" descr="24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0245.看我的救主</dc:title>
  <dc:creator>Yihao Zhuo</dc:creator>
  <cp:lastModifiedBy>Yihao Zhuo</cp:lastModifiedBy>
  <cp:revision>1</cp:revision>
  <dcterms:created xsi:type="dcterms:W3CDTF">2024-03-10T20:23:33Z</dcterms:created>
  <dcterms:modified xsi:type="dcterms:W3CDTF">2024-03-10T20:23:34Z</dcterms:modified>
  <dc:description>
245看我的救主
1寒风吹过客西马尼夜幕沉沉下降
2无情的夜残酷的夜恶人狰狞围攻
1我救主迈着沉重脚步心里极其悲痛
2我救主犹如盗贼被绑阵阵鞭抽如雨
1栋为我众罪压伤门徒怎能领会
2栋为我皮肉破碎我心如何感触
1扑倒在冰冷地上汗珠如血点滴
2彼得三次不认祢祢心比伤更痛
245看我的救主
3崎岖的路艰难的路荆辣蒺藜丛生
4收子裂开祭礼止息生命之道已通
3我救主赤脚行在其间背负沉重十架
4我救主救赎大功告成世人罪债还清
3栋为我昏倒路旁有谁扶祢起来
4我今脆在主脚前诚心痛海认罪
3惨痛之中苏醒起跌扑到各各他</dc:description>
  <dc:subject>
245kwdjz
1hfcgkxmnymccxj
2wqdyckdyerznwg
1wjzmzczjbxljqbt
2wjzyrdzbbzzbcry
1dwwzzysmtznlh
2dwwprpswxrhgc
1pdzbldshzrxdd
2bdscbrmmxbsgt
245kwdjz
3qqdljndljljlcs
4szlkjlzxsmzdyt
3wjzcjxzqjbfczsj
4wjzjsdggcsrzzhq
3dwwhdlpysfmql
4wjczzjqcxthrz
3ctzzsxqdpdggt</dc:subject>
  <cp:version>1.1</cp:version>
  <dc:language>zh-CN</dc:language>
  <cp:keywords>投影</cp:keywords>
  <cp:category>投影</cp:category>
  <cp:contentStatus>索引完成</cp:contentStatus>
</cp:coreProperties>
</file>