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34AEF-6A7F-A43F-4D60-3FC3C960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0CDE6-855B-9C8A-B2A7-0ECDFC1BB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53456-7AF2-9C0D-6F21-57B9A220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89540-69C8-380D-BBD0-68A6E926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7781-FB16-711B-FBFD-76380FF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82AEF-F42C-6BDC-4BF0-EF6C98ED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EAAA2-B618-6186-ADE3-EF7EB36B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87340-D76C-E36D-AA79-A8A5AE31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E8D13-E943-39B8-06D5-B62744E0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4560A-0EAF-B41F-52E5-C306D55F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DB81D-233E-DD7F-723A-45E1CEA39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D78CB-2653-92D1-EE00-954E7A65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FECA8-A700-D809-BB44-2772B4C7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1A8B8-F162-0A5B-7B23-02CA454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BCF30-F749-6C1A-0CAE-58E511E1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D3EDB-A5F6-09A8-E828-122479F4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18F85-0C8E-944F-7D4E-9E5A72AD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656CC-3DFD-247D-D18F-94804EC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CD851-C11A-225D-F5D0-F8D0E27C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46947-9E0A-6964-E2C8-23AAC577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5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F5F4-0EBC-2CBA-12EA-D5B20090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0F262-BDFB-C510-7312-0BFE27B0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865ED-683A-C298-2784-FDD1BB62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4E88A-DA52-F793-8524-578DD6E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88286-7ACA-8F48-8588-9EF133E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3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FAA6B-6693-21BF-8C25-8E894A17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98370-E765-51C9-079F-F4D7E1DAB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C4436-AF22-4213-9E51-B74A1E65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CAE0C-C7FF-572B-056D-9317FA15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F5CDA-CEC9-BACC-BE55-B6A37E85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464B2-4B93-7814-525D-1603F9B5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C9F8-6202-7A22-08AD-1D818F83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98C65-9C77-28EE-7A71-4547B870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2F788-C03D-5937-C2A2-E19325DF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0FE50-6625-476D-3961-8F1BA9F6C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7E7C4C-C007-43E2-8F17-267CD2541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99A2B-FD68-BF0A-F41E-0AFA3749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BE9E3E-E93D-E350-FAC0-5DD85A57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F38A29-3FEA-D77B-4107-279549A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3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EB9B1-507E-6EDB-809E-7BCFD896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4A94B-214D-0229-E9A0-551ACBAF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E892F5-1090-C9C1-0B32-EB5CA132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717FB-71BC-FB1E-EAED-7853924C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1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89B44-AF69-C1F4-B457-B039FDA0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90075-AC94-9EAD-2533-C24F88B6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3B330-37DA-61F3-4BA7-B92ACE2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49187-6F45-20D1-F904-5E4CBB8D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DA534-25AD-0253-1E17-A2CC731D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E8658-43E1-0AD8-DA46-9540003B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3D34C-2254-DDFF-14F5-3DF62A7E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472B-6997-C96F-471D-E34C594C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C99A0-AC00-53CA-EFC8-A4139F1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E867-7A81-949E-A844-F6918CF6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40FC0-F6B8-ACC5-5927-704340C7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5AF26-EF2F-DBFD-AADF-364B65EE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FAE73-940C-8BD1-4D79-8FA536E6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0BF92-ADF5-C238-E771-F1DE37E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F33ED-B658-3F58-2772-7E65416C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870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C05FD-C28D-F5AF-76E5-2D83C84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D2279-E9A1-FC65-C4FD-335B0A6E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10368-61F5-99E9-107F-3B38D670E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920FD-33B8-0E0D-E48A-69541D515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4E0BF-AD19-5EDE-AB31-1244EF9A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0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0" name="Picture 2" descr="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0246.与主同忧</dc:title>
  <dc:creator>Yihao Zhuo</dc:creator>
  <cp:lastModifiedBy>Yihao Zhuo</cp:lastModifiedBy>
  <cp:revision>1</cp:revision>
  <dcterms:created xsi:type="dcterms:W3CDTF">2024-03-10T20:23:37Z</dcterms:created>
  <dcterms:modified xsi:type="dcterms:W3CDTF">2024-03-10T20:23:37Z</dcterms:modified>
  <dc:description>
246与主同忧
1我主曾在客西马尼痛饮苦杯极优伤
2时已夜半主在园中心灵迫切祷不休
3四面黑暗举日无亲独自伤悲泪直流
4时至夜深祈祷未已奋心力与敌交战
1身受试诱亲临战地汗如血点酒地上
2双膝脆地哀泣失声谁能与我主分优
3至爱门徒亦皆困倦不能与我主同忧
4至终坚心顺服到底惟愿成全父旨意
主恩最深主爱最厚令我感戴无止休
我心切愿与主同优共饮苦杯心悠悠</dc:description>
  <dc:subject>
246yzty
1wzczkxmntykbjys
2syybzzyzxlpqdbx
3smhajrwqdzsblzl
4szysqdwyfxlydjz
1sssyqlzdhrxdjds
2sxcdaqsssnywzfy
3zamtyjkjbnywzty
4zzjxsfddwycqfzy
zezszazhlwgdwzx
wxqyyztygykbxyy</dc:subject>
  <cp:version>1.1</cp:version>
  <dc:language>zh-CN</dc:language>
  <cp:keywords>投影</cp:keywords>
  <cp:category>投影</cp:category>
  <cp:contentStatus>索引完成</cp:contentStatus>
</cp:coreProperties>
</file>