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8DB0-7101-A52F-0298-FF1AC01D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46F81-7355-F74E-B93F-1F17436C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3116F-CEF3-A1C2-DFC5-CCC11E4F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23F0-654B-0FAB-3B1A-A334797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CCF76-A6BB-7A5C-9704-BCBE789E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55C0-E155-C638-0008-B6C7EAEF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92A4B-763A-22CD-94E8-0651107E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651B9-F34B-B607-B0C9-8BA622FF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C432A-FA5D-6125-BD07-8823980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24362-434D-304C-B030-909B21FE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902C7F-5D36-A999-4228-409B93409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CA37-0FE5-F032-8EE9-52DD3D4C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71A9-A89C-86DC-F1DC-DA728BB6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6AC5B-45EA-C4E5-0B13-4EAA686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F5FA5-1673-8D6B-21EF-D56E84B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D70F-B103-EF33-CD42-37DFDB3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58FC1-CC16-92E8-6AB8-94F1C3BD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79EA3-BFBB-98B3-3BF6-00CA6458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C3979-AEEE-BCA1-6C9B-E724A51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B1B43-0DA7-0EAE-371F-A33D3BD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9D10-8141-F72B-B6EA-57FF335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7ED2C-1EEC-EED8-DC70-1FE6BCC3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FD52-67A0-DA38-F944-77FDF277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B51AC-DA36-9E60-492E-0578C9CE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AAF19-EDF2-1D62-6DBF-B7731642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A5AA-E3C9-FC8C-3480-365519B8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085E6-3721-7F93-A22C-6955F386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1767B-F8C4-3C62-01F4-282EA953C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0F867-DB13-EC73-0501-178CC509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8517A-FC34-7E1F-ADA7-D9F9D33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B540C-9131-BF67-4253-D04E574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2A68-9A76-22E5-CAE9-B39D92F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8495D-97E3-1710-494B-16846ADC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1B363-EB93-DE14-656A-DEDD9761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48D7F-F3C3-F7D2-1BC4-3CD6E30F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F82E9-B53B-C4BA-7BFD-561EA51BF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B63F20-9666-24A3-22D2-2D09A86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40C935-1629-B123-CBEF-E08C18F6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B10BB-F909-6193-ECB3-D0794330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FEDB-8172-AADF-0845-35E404D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ABD2C-4A0D-B01E-7AFC-7E6B01A4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F282E-08C2-1719-2AD8-7D08B2E6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36A38-C493-824C-AB44-280AA1B6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8461A-DF54-FE43-5A8B-75FCB6CC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5B0F2-89AE-76A2-B229-88AB79F7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28EF8-C86A-D8CE-C356-E3D8BA33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D0EA-75D3-006A-1AE5-607B72FD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F5A5A-F843-42B3-191D-7E1B467B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EFA41-9D03-6352-F580-37D305E8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22A15-A684-B4E7-CC80-9E420B2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52EDF-3AD0-8E77-2187-F27D0D37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BDFE1-D38A-5819-E19F-976F586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CFE3-635D-EB1E-443C-29EF528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32C667-8EA1-40C6-9253-FDD211D05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DAC95-89B6-2B55-5F94-0FC6E6E7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36545-BB0A-AB3A-5396-5850EED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8D981-9013-778A-F540-DD1240D9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B9A0B-230E-71EA-4B61-F7B94DE2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28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F7FD1-7752-BB0B-0438-B98D1691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11F13-4CBF-A420-4572-CBB5A1C2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8DEDB-FB55-1BE3-067C-429556C36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F3A3D-3E31-39A0-5254-BE59D607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10A48-4AB8-5136-41F6-1620D08C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1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 descr="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0248.十架道路</dc:title>
  <dc:creator>Yihao Zhuo</dc:creator>
  <cp:lastModifiedBy>Yihao Zhuo</cp:lastModifiedBy>
  <cp:revision>1</cp:revision>
  <dcterms:created xsi:type="dcterms:W3CDTF">2024-03-10T20:23:45Z</dcterms:created>
  <dcterms:modified xsi:type="dcterms:W3CDTF">2024-03-10T20:23:45Z</dcterms:modified>
  <dc:description>
248一架道路8
1主耶稣曾极痛苦困难祈祷客西马尼园
2凶恶兵丁在后催逼池踏着血路向前走，
3把礼挂在城外高山上孤苦伶有情难受，
1未曾踏上一架道路先尝了杯中之费
2头戴荆棘遍体鳞伤更有十架压肩上
3舍命流血除我罪摩乃是为你也为我
十字架上主舍已池不是徒然而死
付清赎罪价大开救恩门罪人得亚安</dc:description>
  <dc:subject>
248yjdl8
1zyscjtkknqdkxmny
2xebdzhcbctzxlxqz，
3blgzcwgssgklyqns，
1wctsyjdlxclbzzf
2tdjjbtlsgysjyjs
3smlxcwzmnswnyww
szjszsycbstres
fqszjdkjemzrdya</dc:subject>
  <cp:version>1.1</cp:version>
  <dc:language>zh-CN</dc:language>
  <cp:keywords>投影</cp:keywords>
  <cp:category>投影</cp:category>
  <cp:contentStatus>索引完成</cp:contentStatus>
</cp:coreProperties>
</file>