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05F1-CA63-25B2-2268-CE4946C0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90ACE-A553-805F-D786-CB2977E6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0A120-793A-E3E9-A2E5-1B624DC9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2CB1F-FEB4-F943-B644-C85A4E0D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94142-5D90-31B3-C5B7-FA38A426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6DB1-3234-0B9E-484C-DAF4D6C8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A47F8-9A4E-B40F-7382-7CC969C0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139FC-D7F9-4B22-1A37-1DF3B776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E5274-DAED-CD7C-9C0B-FD9E08D6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68310-DC44-7B66-63C7-B508A31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7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6EA45-CFFE-DF7A-55D4-92CA97B98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13BD3-72A9-137C-D1F3-3F9A103C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FB3FF-B4AA-8D25-4213-A0CDA1C4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248B-3FF1-2937-C7DD-DAAA115B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BAD83-0924-ACB1-8E83-999730DA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1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FDA33-88A9-89A5-813F-1713F012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FB658-F07A-7949-20CD-5DF2B3C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607BB-5B76-A81E-ABFE-B0914F14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26434-D93D-04D6-B7D0-9A4F6998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6F52-D99F-7F46-0252-741657D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3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A748-C313-CE4A-E816-BFF1090F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3C027-82A9-6397-614C-3E80A434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BC3AB-9C83-8DBF-C9D1-EAA6CAB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2E6FF-1488-A094-8017-84486A9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29836-A2E1-7C95-8727-468C5D66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09F6F-541E-3AC5-915B-A020BD2B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72B5B-C785-1DFC-F421-AC22AEE05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3C1F3-5021-E429-BCBC-B745E7BC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7D058-3DB1-44A4-E108-8F6B126A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2269D-EB3F-0309-EED1-724B9C0B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600A9-7C79-F560-2A6F-E7737961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14E7-5BF7-7BB5-FAA7-C03F67C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55843-5F15-2737-7C54-BED35F1CA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07A27-3A11-D385-69B9-B9FA3DF50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43BEF-45EB-4291-EE39-7311435F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BBD46-00C2-86A7-5E3B-D1C39B812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488FD0-7727-0281-84D9-AEF12777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18F486-3ECB-5A8F-AB94-935143E3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3EA13-4708-C978-3C25-69DC260B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5374-7AC8-DC64-3644-A3541EFC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21AAC-F537-1836-B1E8-CE9ACEA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C3E65-BEC0-D34C-BC61-D8B2C02E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B4F7C3-8E54-EA40-089F-4B49B43D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1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CC143-3086-8E72-0C5C-2EBA247B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76DDF-8F72-CF28-C71C-5053B1EF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77496-79FF-04A7-9337-94C7E29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6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A2348-91B4-05BC-88A8-0DE0E50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EDA2-8CD8-19A7-CC86-ED9A6E8B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8F2D5-364A-DE16-030B-691B6757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53427-E5DC-5811-4532-9C33FB9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E398E-1516-4E12-04C3-A771B05C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1454B-2E12-6847-E5DF-86391DF3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8DBB6-8020-01FF-4F7F-7AA987F6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10EBA3-F946-3BD3-7142-F404849C1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F0DA6-78F0-B98C-F0A4-08EA2220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CDDD6-F1BD-327E-C014-E861DFA5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AC647-E94C-8171-B3D1-53205E1E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16DE5-87A7-D845-B70B-235A95ED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512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5AC1BA-636F-3039-F606-243F4C27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3B77C-F128-2637-88A9-004E1386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0EA39-334D-6F40-EC04-9356F330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A767-498F-4640-A49C-2C2C61D7ED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63EB-5B29-8367-662A-7AAF1182D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1DF9-81AA-965D-1294-D2A5D2D0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C62-7586-42CC-9363-E62ED343A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 descr="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0249.到加略山</dc:title>
  <dc:creator>Yihao Zhuo</dc:creator>
  <cp:lastModifiedBy>Yihao Zhuo</cp:lastModifiedBy>
  <cp:revision>1</cp:revision>
  <dcterms:created xsi:type="dcterms:W3CDTF">2024-03-10T20:23:49Z</dcterms:created>
  <dcterms:modified xsi:type="dcterms:W3CDTF">2024-03-10T20:23:49Z</dcterms:modified>
  <dc:description>
249到加略山
1同来加冕生命之王柴耀都归给栋
2求主示我埋祢坟墓祢为我尝死味
3像马利亚黎明即起亲至基旁献礼
4我真甘心我真情愿背十字架跟主
1恐我忘记主荆辣冕领我到加略山
2愿像天使身穿白衣看守主在坟基
3主已复活主基已空领我到加略山
4我愿与主同尝苦杯领我到加略山
使我莫忘客西马尼使我莫忘主之痛苦
使我莫忘主爱为我，领我到加略山</dc:description>
  <dc:subject>
249djls
1tljmsmzwcydggd
2qzswmmfmmwwcsw
3xmlylmjqqzjpxl
4wzgxwzqybszjgz
1kwwjzjlmlwdjls
2yxtsscbykszzfj
3zyfhzjyklwdjls
4wyyztckblwdjls
swmwkxmnswmwzztk
swmwzaww，lwdjls</dc:subject>
  <cp:version>1.1</cp:version>
  <dc:language>zh-CN</dc:language>
  <cp:keywords>投影</cp:keywords>
  <cp:category>投影</cp:category>
  <cp:contentStatus>索引完成</cp:contentStatus>
</cp:coreProperties>
</file>