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6306-8893-0EEC-0C24-730341D1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4D470-F43B-968C-E21E-5F8E751C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5D115-E7AA-B0D5-7215-7A0D656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0CB73-FE4F-16DC-0569-B641B198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D4767-3D7D-3725-F976-09604DC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3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1C004-1741-72BF-6320-65E68D0D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D57E5-8B19-0225-4D2B-088DBFE60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B270E-8EE6-914C-B4E7-6CFCEFA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0A156-970E-2652-C5DD-8FEFB1BE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AB0A3-929E-39C7-576C-B979B39D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6CD9EE-6B59-0395-D0C4-525FDFD92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936ED-52E3-1E92-A12E-D66017A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FA602-FC9C-F070-5C5F-85C956B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6C0CB-56E5-6F69-811F-22BFB19A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0234A-46C3-09DD-26D5-1DEF3F39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8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72DDA-5635-030A-23D5-B8892076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39F3B-9AB9-5CE3-3B47-D2D3F53C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49E6A-DBBB-1E98-6F76-DC9657D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0809C-60A9-BEFB-C8C2-06CBFAC1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A5012-3245-2A1A-D7B8-D70A570E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4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1A8D-5B55-B564-9ABC-BEA1380B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AC3E-110F-4619-823C-959F91DC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6BBFC-2505-B71A-A004-F7AC6F1A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565C2-7334-1FC0-52D5-8190F1E4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A712F-D549-AA78-DCFC-80A1DEA9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64642-C27E-3BDE-BF86-9F9F496F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B2AEF-D203-0167-A3DD-A4EBC70B2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C2FCC-8BE9-7417-3BFC-55E4A33CC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5B1FA-CBD2-78E0-D572-DEF60105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B8FAC-0457-9C0A-5366-1B13D36D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8337C-9A2E-7980-3939-F24FF04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A48BD-EB03-F151-9E93-CE19F827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D236D-E1DF-7754-BE25-556EE0E2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FBA25-6C57-29EC-F8D1-D2169422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0B2301-AB56-A08F-C931-433C24B14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42BACA-847C-B547-8FA7-FA3852A18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F3DE26-D248-13FD-381B-5988AA9B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35A7A-B2EE-752C-444D-9D0A1F3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813DD-A654-AA48-ADF7-A1CEBD12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1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667B-3C64-BED8-A1F0-AC9F98B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657AF4-3557-523B-441F-8523E398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BB2BB-94E0-B893-5DE6-F7FCDD7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4FE0D8-4DD7-7C43-34D2-58EF20E4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7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24C16-DB41-F16B-1D99-0D2089C4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876A-B76D-9FC2-FBC2-0C3B4172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7EF2F-FE1A-3AA6-7B36-83C794DE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8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57B73-E147-AD71-DA46-8FB4CD55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E5476-2F89-8AC1-3C34-E9B25C37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F937A-2F23-9CC0-2AFC-60EE6ABD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E825A-88D1-AEBD-B55E-2AE4A172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B2A7B-1124-D1AD-BEB3-133857BA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1A670-DF5F-CA5C-C659-29385B0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18E53-ADB4-D75F-6C66-0E17F444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108EB-CA72-8BB0-0267-0ADEFAE40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62272-9164-F7B8-F03B-7AF90E3BE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3B5A1-A6FB-BB4A-6E68-3A435E22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6B2F3-923C-EC06-725F-C4A97BC0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06673-96CE-9F74-3588-2D686967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453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9E679-E2E5-5E73-3A9D-AA690F44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A554E-90B8-5750-9771-467CFEB0F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502C-42F9-A88A-AFAA-D6AAA9B9C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D2C49-10A9-154B-DC48-75F523DD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5B7FC-47CD-F4C6-A7AB-8C4311C94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6" name="Picture 2" descr="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0250.各各他的十字架</dc:title>
  <dc:creator>Yihao Zhuo</dc:creator>
  <cp:lastModifiedBy>Yihao Zhuo</cp:lastModifiedBy>
  <cp:revision>1</cp:revision>
  <dcterms:created xsi:type="dcterms:W3CDTF">2024-03-10T20:23:53Z</dcterms:created>
  <dcterms:modified xsi:type="dcterms:W3CDTF">2024-03-10T20:23:53Z</dcterms:modified>
  <dc:description>
250各各他的一字架
各各他的十字架主受钉替我还债，
池撇弃天堂荣华受惨死艰苦何大
池流血赎我罪过，拯救我出死入生
各各他的十字架，真正为我为我
啊十字架啊十字架，
各各他的十字架，真正为我为我</dc:description>
  <dc:subject>
250ggtdyzj
ggtdszjzsdtwhz，
cpqttrhscsjkhd
clxswzg，zjwcsrs
ggtdszj，zzwwww
aszjaszj，
ggtdszj，zzwwww</dc:subject>
  <cp:version>1.1</cp:version>
  <dc:language>zh-CN</dc:language>
  <cp:keywords>投影</cp:keywords>
  <cp:category>投影</cp:category>
  <cp:contentStatus>索引完成</cp:contentStatus>
</cp:coreProperties>
</file>