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13AC5-C0A8-35B3-31FF-6C7A4BF14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851971-6832-E221-71F6-5A9029D49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2A6401-3DB0-8FAF-D80D-C81551DF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CCCE-920A-4AC0-A30E-3AE46507E8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A3D867-AC88-9605-1280-381686E4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BCA6E6-7617-BC09-A4CC-CF2D7025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B8DD-3D01-452E-9EC9-F03833B7D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85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15AA7-433A-4506-18D9-1AFDBBF3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D2EDED-2DE0-16BF-7BC0-067FECFF7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19E52-5260-E413-08EA-108A2A31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CCCE-920A-4AC0-A30E-3AE46507E8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E4C95A-411F-55C1-F0AE-3C3E22CA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D86A3-821E-366F-C331-19FDBDC1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B8DD-3D01-452E-9EC9-F03833B7D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34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39ABD5-54F5-737A-14A9-D8525F6E8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32D837-DD2E-08F3-9479-FC9F894E6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31816-866E-7D12-57E0-539C5942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CCCE-920A-4AC0-A30E-3AE46507E8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41D142-2F9E-BFB7-74AE-5131FAA78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F836DE-49F6-8265-573C-AD5A3DCF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B8DD-3D01-452E-9EC9-F03833B7D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44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FB015-41DE-EF42-188B-0FE1C1AE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6C2E2-4ADB-AC82-7CEC-865D1E501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5D86E-61F0-05E5-99D3-C36D24AA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CCCE-920A-4AC0-A30E-3AE46507E8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39739D-FAB0-D227-7510-352F3D3C4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1DB9D-6215-A9B5-F02A-04A631DD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B8DD-3D01-452E-9EC9-F03833B7D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41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3E328-4DEC-5F41-CF43-2E3AC70C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2D0984-63A4-D3B3-8501-CF57EBAD2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64F9D-5F22-6A53-BD75-CE57652EC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CCCE-920A-4AC0-A30E-3AE46507E8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246511-D536-471E-EECE-3B9489C9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8EB38-9BF2-1C3D-6EBB-2E762DDD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B8DD-3D01-452E-9EC9-F03833B7D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43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607B1-7554-4AB0-B19D-002CB0802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9E04A-77FE-B25D-9E75-487E07340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FEB1AB-EF79-82A9-93DF-4A2F77586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5A150C-4047-390B-1560-6FA7F597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CCCE-920A-4AC0-A30E-3AE46507E8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3B7413-197F-9048-E4B3-03DFC1643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3A4543-515C-97C9-D222-CD9F1C6B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B8DD-3D01-452E-9EC9-F03833B7D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82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0B2AB-CF63-495D-21C3-EA7A0E6E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F066A8-4780-C3A5-F960-33153583B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91B5B0-75BC-70A8-91CE-3AE5C95F6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32E58D-F3FD-0BAF-BFE7-0248E8E84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F2352C-5A26-F6EA-DC54-59336A410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DE10C8-C750-6FD5-CB61-99F41A58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CCCE-920A-4AC0-A30E-3AE46507E8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4DABBB-1598-4F1F-AD36-C5CB81B4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6F0455-92B3-D076-2CCA-1B76A054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B8DD-3D01-452E-9EC9-F03833B7D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74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619C9-6E1D-D4BF-1253-3E11C7A9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669985-0876-CBF3-796C-3C5F078F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CCCE-920A-4AC0-A30E-3AE46507E8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528A1B-0749-DE4E-B7E0-B1562EF2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B9D0A6-29E3-38A7-67E5-0AAB8E72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B8DD-3D01-452E-9EC9-F03833B7D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7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C15555-310D-DFE3-DBF0-E68745BE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CCCE-920A-4AC0-A30E-3AE46507E8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B85889-B162-202F-5D34-75F28199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243D87-0E28-2AFC-5993-74EDB7E1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B8DD-3D01-452E-9EC9-F03833B7D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92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04196-A98C-C7DF-D177-A75D3C898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635685-7C51-5269-632B-9B0E09085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0E7250-A2CF-5231-C8D4-710028BCD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7BDBB4-A619-FF9A-F0A9-70913EDF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CCCE-920A-4AC0-A30E-3AE46507E8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D6A8E6-09A2-3754-EA14-77EC30E2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D349FF-E2E8-9B37-F26D-A8CB8480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B8DD-3D01-452E-9EC9-F03833B7D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22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CFC8F-C2A8-7CCA-9DB6-35DB99FC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841BD8-8A27-A38F-5D9B-41B0B24DB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4095D6-1CC5-9C9A-97B5-2BF862753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50F10-99C6-C012-4881-AC676921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CCCE-920A-4AC0-A30E-3AE46507E8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322AD2-F14E-82F9-684E-8EC463C5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310C83-AE09-F041-4FBB-AEE17243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B8DD-3D01-452E-9EC9-F03833B7D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87708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EBA9C0-9FC2-DB31-A534-99374AEBE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AA96E0-0590-76BA-6110-F6E3650E9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FDFDD-C946-93E4-8A22-6FB4B041C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9CCCE-920A-4AC0-A30E-3AE46507E8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6170B-CB51-CB03-1127-39204AD24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2440DC-6345-B2D9-ECD6-37D5108D4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7B8DD-3D01-452E-9EC9-F03833B7D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40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050" name="Picture 2" descr="2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075" name="Picture 3" descr="25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0251.客西马尼</dc:title>
  <dc:creator>Yihao Zhuo</dc:creator>
  <cp:lastModifiedBy>Yihao Zhuo</cp:lastModifiedBy>
  <cp:revision>1</cp:revision>
  <dcterms:created xsi:type="dcterms:W3CDTF">2024-03-10T20:23:57Z</dcterms:created>
  <dcterms:modified xsi:type="dcterms:W3CDTF">2024-03-10T20:23:57Z</dcterms:modified>
  <dc:description>
251客西马尼
夜已静夜已静夜深在客西马尼
伤痛优患我主祷告汗如血滴
是这夜是这夜是袍在客西马尼
欺语出卖我主竞要被卖被
251客西马尼
父啊求祢将这苦杯拿去求栋叫我不因罪众受死
父啊求祢不依我的意念推愿祢的旨意成就
是困倦是困倦是否在客西马尼
不觉昏睡没有做醒没有预备</dc:description>
  <dc:subject>
251kxmn
yyjyyjyszkxmn
styhwzdghrxd
szyszyspzkxmn
qycmwzjybmb
251kxmn
faqmjzkbnqqdjwbyzzss
faqmbywdyntymdzycj
skjskjsfzkxmn
bjhsmyzxmyyb</dc:subject>
  <cp:version>1.1</cp:version>
  <dc:language>zh-CN</dc:language>
  <cp:keywords>投影</cp:keywords>
  <cp:category>投影</cp:category>
  <cp:contentStatus>索引完成</cp:contentStatus>
</cp:coreProperties>
</file>