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FE39-E310-58C5-9ACE-108808FB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B045F-14FD-88EF-03EB-D7D0B80F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0FD2-55FB-F9C7-D05B-0FF4A14A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7E313-E2CC-1C04-6AA0-87D8A60A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9D5B-7ECB-1707-5841-595D46E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B378D-B34D-E5C6-45C2-F6D5B4B2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87EDF-DC39-565C-D17D-84DD304E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0136B-31EA-6384-20C4-AB3B1A3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12866-EE2A-070A-F68E-E8C37D5F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FA8D9-1872-576A-B338-D6C5678E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0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1EE3E-D5EE-7AD2-3AF3-778EE0ECD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43CF-A9B6-619C-A6C0-4565EBB1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7173D-2D94-FC22-6D0F-5C0924A2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4B164-1530-DFA8-B80B-F359C6CD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41845-6D57-F8AD-80D6-FEB81086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0110-2B7A-5AA4-6B6F-4C359CB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5416A-2F44-7692-47A2-8994B4A2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B494-9F56-91FA-C298-AEB0A0C7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EA69E-AFBE-9A5B-2507-D336E243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8A3E-9090-FDFA-3F67-F70B959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5B48-3118-6713-43FB-8B052899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2EADF-EDC7-CEE9-AFBC-E1941135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81042-FC52-5BEE-542F-9350C0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760A6-2ACB-4951-65D7-8995832C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21F4E-F65D-2E5B-F186-8C35616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F513-A37C-A0FB-7B04-84358C30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34909-5D63-DD04-6511-3FE219C8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7EE28-9C66-09B9-0B4D-15860CC7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4BCF-5521-8F1F-B740-66D3D11E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EC93-A686-D66F-F7C4-C9FFFA6E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F97E4-3AD9-174B-E5B8-542F2B4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743D-CBA1-7634-D23D-D1FCB84C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30DE0-8BD6-E5D0-08BC-500A29D8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9147C-0608-B28C-9771-B96749624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5EE2A-B43F-5570-BA93-6D2C91AFC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335D9-921B-D086-FCA8-269EF371D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AC3F5-D195-0F54-24F2-A259C06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642AA-1E6A-993E-62C7-739CECFD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1C6D0-1CC6-32AC-5AB2-1365961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6FECB-B4D4-6565-B67B-40065479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61DBA-6F00-7FAD-56AF-D1312437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D5245-1E95-FEC1-E89D-4DBC39B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B4945-B434-68CA-5A6B-8F06A5E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2D3DC-8559-A01B-B0AE-44B2A9D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40D60-EF3D-4A4A-2015-34A2C3ED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ED3A5-DFD3-ABA9-5590-C023B1B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FBB8-0686-F1F2-F89E-3A5EDCDB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476AF-1D61-0DE5-3C70-BE64F37B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452B5-8E47-510C-0EB8-4BF1105D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EE6D7-11C2-13E7-9DAC-FC682C10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1B8BE-E0A9-4EBA-510C-7D741D2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045AF-32DB-7D9E-149E-E260786E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E84BD-C7B8-D77C-B8DA-EB6A9323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CFBD4-EF19-5BF8-E12D-142C781D9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61520-C196-0B96-082B-D881219C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C50D9-2360-5A39-1AB1-17B7DF5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6935-87F3-5A66-923D-0E04C521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7E1B5-2DF6-3F5A-DAF6-3EECA947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03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78056-1C7D-8235-E494-E9B0E4FA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7727-B90C-7BB4-CC03-31DD4656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403F-D740-AA72-A822-FB331B73C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FEE2-5E1D-C8F3-EB6A-95873CAB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4689A-36E5-F79D-B4B5-5BAABAE6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1" name="Picture 3" descr="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0255.凯旋曲</dc:title>
  <dc:creator>Yihao Zhuo</dc:creator>
  <cp:lastModifiedBy>Yihao Zhuo</cp:lastModifiedBy>
  <cp:revision>1</cp:revision>
  <dcterms:created xsi:type="dcterms:W3CDTF">2024-03-10T20:24:14Z</dcterms:created>
  <dcterms:modified xsi:type="dcterms:W3CDTF">2024-03-10T20:24:14Z</dcterms:modified>
  <dc:description>
255凯旋曲
1我们高唱得胜敬歌声响彻整个太空，
2耶稣复活升天堂何等荣耀何等尊荣
1耶稣为我们复活，救赎一次便成功，
2耶稣为我们复活，权力统归池手中，
1耶稣为我们复活，打败仇敌除罪根
2耶稣为我们复活，得胜凯歌齐唱和
1永别了白私与愚蠢离开吧贪心与粗鲁
2起来吧信心与盼望快来吧爱心与谦电
255凯旋曲
1旧的罪身与主同死，新的生命与主同复活
2向着标牛努力奔跑宣扬福音造极登峰
我们欢呼我们歌唱赞歌献给主基督
圣哉圣哉圣哉慈悲与全能
荣耀与赞美归三一真神</dc:description>
  <dc:subject>
255kxq
1wmgcdsjgsxczgtk，
2ysfhstthdryhdzr
1yswwmfh，jsycbcg，
2yswwmfh，qltgcsz，
1yswwmfh，dbcdczg
2yswwmfh，dskgqch
1yblbsyyclkbtxycl
2qlbxxypwklbaxyqd
255kxq
1jdzsyzts，xdsmyztfh
2xzbnnlbpxyfyzjdf
wmhhwmgczgxgzjd
szszszcbyqn
ryyzmgsyzs</dc:subject>
  <cp:version>1.1</cp:version>
  <dc:language>zh-CN</dc:language>
  <cp:keywords>投影</cp:keywords>
  <cp:category>投影</cp:category>
  <cp:contentStatus>索引完成</cp:contentStatus>
</cp:coreProperties>
</file>