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0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AB43F0-A6B0-A9C5-3FD5-39E8FCC376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EE16C51-0A9E-D8AA-B692-8DAB54829C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D9EEB4-24D8-2721-2603-D059F7179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19F77-1825-45EB-9F6F-B5852D060E9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8B3ED8-CC3D-EF58-B4FC-16C2EE4F6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B388B7-495E-A0A3-F60A-B06BE731B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B09F1-40CC-4D80-B9D2-26AB1B30D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4438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8E811B-8F07-F89C-B001-1B988FC05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5424D7A-14CB-A6F9-651E-F2B2A3F386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729740-BF86-EAE4-1811-491F14C40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19F77-1825-45EB-9F6F-B5852D060E9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32C383-445B-F0BB-81DF-A1ACA1CCE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124210-3B53-69A5-DE03-0EACD2DD1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B09F1-40CC-4D80-B9D2-26AB1B30D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7826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47609D9-EA82-3E5A-978E-5350216FFF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A77926E-52C9-0D57-6377-1A1B71552D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AAA50F-CF24-AEF4-5E65-7DB24E307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19F77-1825-45EB-9F6F-B5852D060E9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1BB60D-C053-86E1-CC54-E8F0A4982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07ABA4-A196-867A-F479-5F206AF55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B09F1-40CC-4D80-B9D2-26AB1B30D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5182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A1C2C8-3379-013D-555F-A84E7626C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171830-BBC8-3417-8A98-E480C838B9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449717-AC77-B6F2-ABFD-C3FCB6DAF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19F77-1825-45EB-9F6F-B5852D060E9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40622A-78B7-F5E6-ECD7-7961611AF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7BE2B4-3553-9317-E419-D22A3A7C0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B09F1-40CC-4D80-B9D2-26AB1B30D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9233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91C297-4641-B2AB-A14C-A932CF97B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7684CB0-B8D2-AE0B-E341-C4EFAA7C07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9A4C66-28F4-5B7D-7E8E-5C75D447B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19F77-1825-45EB-9F6F-B5852D060E9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D7FFC3-2363-0CB0-7C1A-C166E646D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1D5C72-BCBA-800E-8740-F588AB1B3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B09F1-40CC-4D80-B9D2-26AB1B30D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2939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F14D6A-1047-901D-D74F-8CB0482C4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AE9495-7932-1A36-B126-CDF555A9B0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FA885AB-21B2-E65C-CED6-F8E7F9745F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585D68C-36BB-CD0F-CB7F-06177FAE8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19F77-1825-45EB-9F6F-B5852D060E9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B23E68A-1A8A-899F-13E2-D19826133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FF3D5E0-FDB2-478A-0357-CAE881BE5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B09F1-40CC-4D80-B9D2-26AB1B30D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2380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6BB78A-2975-4AEF-6CBB-05CB9DEB0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BF55E7B-75A2-D29C-3171-CBBDD397A9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4A4C8CD-18BF-EA9D-059F-E9DD928CD8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F6EE5-436B-5D37-C1F7-623D735411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79C4FCF-5C8A-E3BC-4905-C893D05B09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561518E-E1CD-5D34-9A27-42E9C8649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19F77-1825-45EB-9F6F-B5852D060E9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DB58D6C-191D-4B98-6416-126A22153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4E80A01-C466-0AFD-A6EB-7514A5586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B09F1-40CC-4D80-B9D2-26AB1B30D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9679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0C3447-657F-C82C-1261-7EB6C529B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EC8F5BF-2E67-6B00-0D4E-210EEF345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19F77-1825-45EB-9F6F-B5852D060E9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FD9844A-2355-E718-E193-B54835A9D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2FDB06D-6F20-6E1E-007F-4F0364816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B09F1-40CC-4D80-B9D2-26AB1B30D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7860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3FDBBF3-2815-7F11-0E60-6B1103B76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19F77-1825-45EB-9F6F-B5852D060E9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4041372-8982-1C3E-E9F7-F887AAA0C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AAFEBF4-B5B7-FA60-8299-06B1D6E3B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B09F1-40CC-4D80-B9D2-26AB1B30D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8168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7908A7-20B2-3D93-47EC-38611577F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0E5B9C-B06C-B785-D648-EAC006CFB5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98BC7E5-A267-4CF1-1D89-8F6EF81F57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CFED274-E3C2-E350-93C8-F946D75EF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19F77-1825-45EB-9F6F-B5852D060E9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736DC12-DD8F-CEC6-3307-76CF50A53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BA8198C-E4AF-30A6-E738-DAD1B0C75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B09F1-40CC-4D80-B9D2-26AB1B30D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4035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4EDAD3-69B8-8634-48DC-9408FBCB2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312EB8A-12CF-43CA-25CC-E78F976D0A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81E6087-0B38-E43F-FE54-53A020C19E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A7E3A36-CE03-33F4-3E0C-0FBE75510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19F77-1825-45EB-9F6F-B5852D060E9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37C63AA-27C4-ABB1-E048-DC4641B2E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1A9E822-4644-011A-A576-653E31352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B09F1-40CC-4D80-B9D2-26AB1B30D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4324927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C5F6E08-7942-4016-A9DC-D215145AE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ACC41E8-B2F0-8080-13D1-58872485C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55B633-2B80-C2A2-964C-69BF6241D6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019F77-1825-45EB-9F6F-B5852D060E9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3AB2C0-FF71-06FC-614D-57BE336859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52437A-A285-731B-85C0-814B12D6CE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4B09F1-40CC-4D80-B9D2-26AB1B30D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288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4194" name="Picture 2" descr="25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0257.耶稣复活</dc:title>
  <dc:creator>Yihao Zhuo</dc:creator>
  <cp:lastModifiedBy>Yihao Zhuo</cp:lastModifiedBy>
  <cp:revision>1</cp:revision>
  <dcterms:created xsi:type="dcterms:W3CDTF">2024-03-10T20:24:22Z</dcterms:created>
  <dcterms:modified xsi:type="dcterms:W3CDTF">2024-03-10T20:24:22Z</dcterms:modified>
  <dc:description>
257耶稣复活
1耶稣复活神权胜过死生命问题在神无限制，
2耶稣复活重新有安息上帝造人后悔才有期，
3耶稣复活，教会类根基复活基督永作房角石，
4耶稣复活，圣子被高举万王之王从此坐首席，
1能舍去能取回死的权势你在哪里
2赎罪功告完毕复活之日就是主日
3众信徒齐奋起福音传遍天边地极
4天上的，地下的，因耶稣名无不屈膝
1死的毒钩你往哪里去
2上帝赐福七口第一日
3拯救万民以此为题
4都将荣耀归与圣父油</dc:description>
  <dc:subject>
257ysfh
1ysfhsqsgssmwtzswxz，
2ysfhcxyaxsdzrhhcyq，
3ysfh，jhlgjfhjdyzfjs，
4ysfh，szbgjwwzwcczsx，
1nsqnqhsdqsnznl
2szggwbfhzrjszr
3zxtqfqfycbtbdj
4tsd，dxd，yysmwbqx
1sddgnwnlq
2sdcfqkdyr
3zjwmycwt
4djrygysfy</dc:subject>
  <cp:version>1.1</cp:version>
  <dc:language>zh-CN</dc:language>
  <cp:keywords>投影</cp:keywords>
  <cp:category>投影</cp:category>
  <cp:contentStatus>索引完成</cp:contentStatus>
</cp:coreProperties>
</file>