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6594A-F902-4C50-7C75-1A601665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B5AD2-54CC-EDF3-16F6-B2CC55DF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78BA9-D663-F17E-36F4-3D15DE87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D69A1-3672-AC04-5407-AD94F0B8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20898-F875-6783-0DA1-81CE8759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D288-D6EF-9E9C-74DA-0C072816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365A9-5DAC-6590-FC55-6C31F31D0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4F821-E261-BEB1-3B4C-E5C4809C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4732A-5628-2FB5-6EAD-DA96329D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6B2EE-0038-FC41-E45D-4193897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BEBCFF-ACF2-57B2-E4C7-868EC4DB3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DEA39-9EA6-D6AB-2C5C-B249F3A1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99FA1-984D-59A4-4A8F-8BC11035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6EF6C-594C-CBEB-985F-9790FD8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2F25B-F8F2-E3DF-C130-B266E414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77FC-0D2A-837D-C040-78DF767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72467-7024-1CB8-47E5-6EC0024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07BF6-479A-D359-C208-5F86AB46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71CDD-1229-C675-3C29-B33ACD46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3826-7546-C016-93A3-7D237F60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4FC31-A1B6-9007-9F9B-64B31065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646A3-6CA4-6137-6E12-900A34F4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31770-454B-74F6-9543-05631D5E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9838E-E179-B364-9EC7-46F25FF3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29FCB-0D29-851D-289E-7303947F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366E-6AE2-5F37-A5FC-7EC08DAC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0FD5C-3A1B-B545-2430-ED8C6828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BAA85-446F-CF54-6104-86FFE78E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510FF-1360-2687-2C6C-8EE0D7D1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EBC7D-500C-D5ED-703C-08C562A2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BC503-EC3B-3560-F4E3-1F80D6DF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D5808-6640-F7B9-A549-8F6AAD10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26784-8528-6457-C095-B0441F27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A794F-81C1-732F-D6DF-7AD9E490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3558D-E409-4630-1BA3-930EE01F8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9B289-0FD3-FCA9-087C-0172F43B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E5D13B-2D6B-0007-E532-BD0C4011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1F238-FFEF-73B0-B617-6EEB9B0F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0A9458-0C3D-1075-63E9-89E2337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6328A-1A32-8729-621B-52E710B6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EC212-E113-F604-94B5-AAFF4E26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435FC8-F86D-105B-60E1-A759831F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02963-1FEC-65D3-1AD7-4EB5563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0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1D004B-BEAE-03AD-C3CD-F0A7C441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9AA431-C7B2-0310-F876-11701CD0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99982-416C-F858-326A-729F0908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4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46AB-EA3B-1755-5996-CC136514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1F5DC-2947-95D1-F8B3-480ADF34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8F8DD-61F6-6D2F-EED9-4493FC44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154AD-8D0B-D7E8-B8AD-E92EEAA5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AD031-3D2F-DBAC-A0F1-3FFB4B68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97AF7-686D-38DD-8F89-7E33D429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3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710D-1FB3-967B-8538-FC904FA7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44747-C971-3937-C0C4-AB1D71637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41CF1-4D71-0D7D-8D01-7E2F7083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B6620-665E-DC67-A0DA-CC3863FA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B775D-F660-CEC7-773C-B22ED3B3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AC196-C042-2F18-5A7B-8568D7C2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54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E1A0D-652B-9584-7418-F94899F7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4378D-0DFC-A0E1-8B53-D32830A1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82F82-5895-9E8D-1572-3EDEA74B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D335B-1838-4F33-9EC6-81E016920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67771-8F2B-08BF-879B-35C126C6D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 descr="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0258.因他活着</dc:title>
  <dc:creator>Yihao Zhuo</dc:creator>
  <cp:lastModifiedBy>Yihao Zhuo</cp:lastModifiedBy>
  <cp:revision>1</cp:revision>
  <dcterms:created xsi:type="dcterms:W3CDTF">2024-03-10T20:24:26Z</dcterms:created>
  <dcterms:modified xsi:type="dcterms:W3CDTF">2024-03-10T20:24:26Z</dcterms:modified>
  <dc:description>
258因花活着
古州卖会：贺全美
大辉汽贸：霸餐公经营
全北海中超秀茶周：肉花话
我能面对明天，因池活着，不再俱怕，
我深知道池掌管明天，生命充满了希望，
只因池活着：</dc:description>
  <dc:subject>
258yhhz
gzmh：hqm
dhqm：bcgjy
qbhzcxcz：rhh
wnmdmt，ychz，bzjp，
wszdczgmt，smcmlxw，
zychz：</dc:subject>
  <cp:version>1.1</cp:version>
  <dc:language>zh-CN</dc:language>
  <cp:keywords>投影</cp:keywords>
  <cp:category>投影</cp:category>
  <cp:contentStatus>索引完成</cp:contentStatus>
</cp:coreProperties>
</file>