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FDB8-46F6-10EF-899E-7B750950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C33B6-E95E-0BEE-7A0D-EB3705FD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2DC9-535C-593F-0E54-E8736CC1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7F5C5-59E1-40E5-D92F-A84B5EB5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F6E25-2E4E-C7AF-8A6D-58449543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FBB41-714F-4D8F-E46D-FD1BE4F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31905-5097-C049-0F52-849CEC0C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0B8F2-9A3B-50EE-660E-6B375B78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A513-0859-2B54-2822-A4B8C8CC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E5A65-E421-80C1-8E32-D23BEACF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1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08512B-9FFB-12E1-1B21-3EBC1EF9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7557A-C65E-C4CC-4545-D822D26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EB4D7-6801-8892-DBFE-243BE0D1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FAB19-8578-A73B-28A0-1B457D52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2C1D-2297-8BB3-8791-E7081041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6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C32B-E8BA-55B3-053C-68F5283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44EFD-5419-38C4-2047-1B885D00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95270-33A4-A8A6-5836-6F324247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E874-0437-610F-79B9-1403E334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5536-A7F6-F7EB-FA2A-B37F9C8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7691-EB6B-A8B7-929E-BFE281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1C6BC-7D27-6F30-EAAD-0CAA2461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2D662-BBB6-EA19-328F-8BD96ADD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2335E-BEA7-22A5-65F6-AE1842D0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51578-F0F5-27E6-6532-792FF155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9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341B-6B76-654D-832D-9F73038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D38D-B2FB-64C4-3751-9D85FE45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D366D-E76C-08F9-4F82-CF91E3D1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8A52C-0C98-F9F7-CD1C-98F7A003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33FCD-A8D7-577C-DA4D-46A3E665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27E89-932C-5454-E889-FB8C5688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D215A-EC72-EA53-E9EA-05A446E4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E8815-1A50-F838-789C-D79592C9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FB904-4BFB-2496-F85A-2BD23890E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D8085-40F2-9720-380C-94824507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B1E66-CDE2-3736-A08B-DCE1DD8AA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C7A73-4439-C1E4-7680-8B8AB9D6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FAB05-AF55-7015-E0C4-EED05AAF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C73490-340C-4868-4B8C-2365F317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D793-07A7-487A-F447-B6FC526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936E8-9C80-27FA-8AE2-9719209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A258D-6F89-964F-8A73-4440EF34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1D8AC-E8F8-87EC-5156-9B8C4FB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C7907E-6A6B-48C8-505A-391F2408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614DE-C15F-9AA7-C8EB-A29C45F9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6012A-3D1C-80F7-1774-F2B8C18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13C3-A47C-6EF5-2B3B-99FD39B0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F9D9-1C99-CFA8-BC1C-B5C8A6E1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732AE-8BA3-7CEF-F59F-6EFFB7BF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76F99-D1DA-3F97-5AAF-7C6A281B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68707-3C79-873B-810C-319F96B1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1DA3E-4BA1-485E-08B2-6733F6AD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6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D945-A0A4-712C-EEF6-01DDFA0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F85BD-2A7E-AA13-8D3A-B778A05E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A7FF9-DF12-ED27-B09C-7E58FB35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9D0B9-9111-6100-8D0B-F1967FD3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53AF1-242D-44E7-28D3-A5D41A34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E7E8B-5108-320C-6F4D-77EED7A5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368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A2A83-E0C1-9839-3539-0F30141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1E310-79C6-D185-AC21-94B4140E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A8BDD-A832-FA35-F994-CD41A74F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E6A1-FA71-4876-9E97-0D6BA2008E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7F95A-C010-497C-AEAE-7A93CB13A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ABD-22AB-2FCA-EB08-0757FF0D9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6499-26AF-4373-B07A-AAF012A75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 descr="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0261.基督复活哈利路</dc:title>
  <dc:creator>Yihao Zhuo</dc:creator>
  <cp:lastModifiedBy>Yihao Zhuo</cp:lastModifiedBy>
  <cp:revision>1</cp:revision>
  <dcterms:created xsi:type="dcterms:W3CDTF">2024-03-10T20:24:38Z</dcterms:created>
  <dcterms:modified xsi:type="dcterms:W3CDTF">2024-03-10T20:24:38Z</dcterms:modified>
  <dc:description>
261基督复活哈利路亚
1我们在此极乐高唱救赎得胜歌基督复活哈利路亚
2我们手舞足蹈在于救赎大爱中基督复活哈利路亚
1我们更用坚固信心同声来唱和基督复活哈利路亚
2又得宝血洗净成为圣洁的国民基督复活哈利路亚
·0·：：
：话0电：</dc:description>
  <dc:subject>
261jdfhhlly
1wmzcjlgcjsdsgjdfhhlly
2wmswzdzyjsdazjdfhhlly
1wmgyjgxxtslchjdfhhlly
2ydbxxjcwsjdgmjdfhhlly
·0·：：
：h0d：</dc:subject>
  <cp:version>1.1</cp:version>
  <dc:language>zh-CN</dc:language>
  <cp:keywords>投影</cp:keywords>
  <cp:category>投影</cp:category>
  <cp:contentStatus>索引完成</cp:contentStatus>
</cp:coreProperties>
</file>