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03266-3A5E-1709-A14E-8246C102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92577-A360-B074-8BC1-50FF0B04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645E8-26DD-3A63-3E6F-4005E9E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312AF-764B-EA28-ECC4-0CA33F01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C2F9-468A-00F1-7327-16B0EAE6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2BD0-BD8B-09BC-280B-9EEAF0FF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713E3-E803-23F4-2A50-DBE70DFC9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15364-B72C-00CF-2565-56DC6FF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EB6D-6527-5B7B-0A5F-C3F41E1A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F4E00-1B4E-B667-6BBA-4CD0D873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7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D2AD31-8568-48DE-AF1E-EA601635C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B6C56-2228-7A75-2243-B01E86C51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C2FD7-B7DB-1AA5-1CDD-65332B44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6EF21-3FE0-B942-0CCD-E3476005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072C-07AF-B38A-0BDA-6B07E172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8EDC-2978-0181-FCA9-40E2580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9BBC-2DBD-9C1B-2234-0CE3E2B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15DCB-4C68-0D84-8DE9-6519A097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A5ABD-E016-8346-20E0-034E812D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057BB-8495-C663-F2BF-B3091A0B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FE28-CB89-450D-F764-AD5AF4A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1BF5C-B8A4-B745-72CE-76459DB6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2A7CD-0CDC-231D-819B-BD025976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95FD-EA05-9BAE-8D4F-54AA00F9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4985-6A6D-1F4A-5F9C-0B80E04C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EFFB-1E56-FD40-D411-86F03492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076B-1D52-5843-42EA-C97F2AD38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4A6CE-511F-BC65-7860-06A1153F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3CAEF-EDD3-D4E0-1822-281A747D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7B622-E4B2-F362-FFDE-56F8D89F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7CD75-D812-47A2-5210-9DB955C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061A-D379-E6A5-00FD-849268A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889F5-C853-B4D8-D0EA-67764763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CAC2D-5E06-D2A5-7A4B-CC57A46D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7DE6-B47E-542C-BFA4-3161D84B0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04685-D6B2-8885-073D-5A5D8AB3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C1A45-EEA1-C0BE-035D-9BF0960E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66144-40E2-7519-CA45-89BF1030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A733E-C6F7-A198-C329-83DA10A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F562-CB52-70B4-4235-063F577E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FDCC21-043E-5564-FC8B-F9F410B5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F4E61-6D36-EAA6-0136-9BC655F5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7D8E4-D8E2-3D48-0CE3-8C87694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C4027-5633-DEEE-3FC0-D0717AAC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39CBB8-4DD7-2174-864C-1BFA4C5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5A94B-2814-2032-1CB1-747D505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BFDB2-A3B0-670B-0E77-B55D4C2A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83030-ADAA-CE0E-F058-B863A33D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7C316-454C-F10D-2B7A-6BB7ACAB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77A88-7570-CCAC-6933-B2F4610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D44F6-BD91-5ABD-4FC5-478C1B1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69D52-33DB-DA5F-BF97-959CE423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09DB5-925D-5D89-72E9-930D99F5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A80AD-2318-87A2-D4CE-2C36021BE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277D6-B132-CEB5-90C9-2DE29798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6DB54-8CB6-4657-0C38-502465C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B7773-FFC6-01D7-E473-034A99B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F8AA6-53FE-3B58-6383-F3FE3B06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46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53AFF-178A-A091-5DDE-A42F127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F4C2D-EBC6-E1EA-3E22-812B884F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C9FC4-3DD2-8F53-BBC0-C58C0742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0D44-EC92-4E2F-B47F-8E32B3F3FC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9ED7-1F5D-EDB0-1372-928F3F6F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AA6DB-8D12-FFE2-C591-339EE4B73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990E-2083-46A7-A700-A98280564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1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 descr="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2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0262.欢迎快乐晨</dc:title>
  <dc:creator>Yihao Zhuo</dc:creator>
  <cp:lastModifiedBy>Yihao Zhuo</cp:lastModifiedBy>
  <cp:revision>1</cp:revision>
  <dcterms:created xsi:type="dcterms:W3CDTF">2024-03-10T20:24:42Z</dcterms:created>
  <dcterms:modified xsi:type="dcterms:W3CDTF">2024-03-10T20:24:42Z</dcterms:modified>
  <dc:description>
262欢迎快乐晨
1千秋万古欢呼欢迎快乐晨
2地面数说欢怀披上阳春衣
1天堂今朝得到地狱已消沉，
2一切美妙恩慈随主同来归，
1看娜死者重生上帝启永恒
2鲜花开遍绿茵嫩叶满芳枝
1受造万灵同拜至真造化神
2道主优愁已过迎主凯旋回
千秋万古欢呼欢迎快乐晨
262欢迎快乐晨
3月序继续循环长日光辉煌
4恳求至真救主依照应许言，
3流逝中的时间向主献赞扬
4在此第三清晨离基到人间
3消灭黑喑大权宇宙万有光
4光中显示圣颜让万邦观见
3请听天地山河赞美声嘹亮
4再携白昼归来旭日耀中天
千秋万古欢呼欢迎快乐晨</dc:description>
  <dc:subject>
262hyklc
1qqwghhhyklc
2dmsshhpsycy
1ttjzdddyyxc，
2yqmmecsztlg，
1knszcssdqyh
2xhkblynymfz
1szwltbzzzhs
2dzycygyzkxh
qqwghhhyklc
262hyklc
3yxjxxhzrghh
4kqzzjzyzyxy，
3lszdsjxzxzy
4zcdsqcljdrj
3xmhydqyzwyg
4gzxssyrwbgj
3qttdshzmsll
4zxbzglxryzt
qqwghhhyklc</dc:subject>
  <cp:version>1.1</cp:version>
  <dc:language>zh-CN</dc:language>
  <cp:keywords>投影</cp:keywords>
  <cp:category>投影</cp:category>
  <cp:contentStatus>索引完成</cp:contentStatus>
</cp:coreProperties>
</file>