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9940E-1AA2-D855-819E-67601529D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3CDA33-6273-C422-68B9-EBE44EA75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F60D68-6747-5DB0-1FB4-9E2C0F64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0CB3-EB3C-4CFF-8390-785BF6ECE7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98AC8A-50B8-0C6F-C4F6-FAE8F9A4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877FE8-5168-F738-74D2-85B8867B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879-6B12-4156-9034-0510AACBB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87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874A6-23DB-A586-285D-F9A415D3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56D6EE-C436-C4D8-1659-0F1F16A97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87FC5-4D47-A180-44B4-A4D18E199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0CB3-EB3C-4CFF-8390-785BF6ECE7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1989B6-F512-EC62-47B3-A7FC28E5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5DED1-3DE2-43D6-D6B0-33EA0397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879-6B12-4156-9034-0510AACBB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30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9D9873-8DA6-C9E7-219A-B63C81838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57474B-726D-A0B6-778E-901388C3D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318E1-AA27-50AE-1451-E6E99C41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0CB3-EB3C-4CFF-8390-785BF6ECE7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C30A6-E876-8682-7A07-F8866D41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5CFA29-9D5A-F50F-082F-E61176F6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879-6B12-4156-9034-0510AACBB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37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54BAF-4455-CDAF-DB43-A0CD986C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4FFEC-8466-8E7E-0CA4-B1B5C371A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CAAD9-4317-02DD-6849-B43D3CCC6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0CB3-EB3C-4CFF-8390-785BF6ECE7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192120-C553-9842-4B16-0D10B4DF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4B092-59BA-A90F-24FD-25858E38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879-6B12-4156-9034-0510AACBB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70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B19B1-10AF-0EB1-062F-F96C34FF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FB518-8E83-B2CB-2C14-D20DAE07B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1ADAB0-772B-C9C8-F91F-69C9E5A8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0CB3-EB3C-4CFF-8390-785BF6ECE7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645CE-7C4C-E914-C2EE-3279347C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7EA84D-7801-BDA5-EFE3-FC9F7749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879-6B12-4156-9034-0510AACBB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43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506A8-59D6-6E37-0982-F1A8C4F1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25374-AD43-6D49-CD04-53FACD3AD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CD9CE8-5E23-3E14-9A20-DC486C5E7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84A2AC-6047-FFDB-A1C5-301F7054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0CB3-EB3C-4CFF-8390-785BF6ECE7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796AA2-DBE8-EED1-81EC-FD4EA92E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7E0B7-6962-55E7-4EA4-30253AA9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879-6B12-4156-9034-0510AACBB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04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73772-4D2F-BEC9-7FD0-1BE44EBD2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5DF0ED-494B-D10F-DE1E-D62717411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B7DC50-8108-75A7-AC0F-C04630A9F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35F544-1A0A-5F06-4423-F1ABE73B2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1EAD14-7E6E-FBA2-A56B-3B1790A52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91199E-40F5-E6BB-1683-B46CE3C4E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0CB3-EB3C-4CFF-8390-785BF6ECE7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B70784-524B-1BAE-6626-7156AF1A2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B07205-6C4E-F099-577F-B20598D0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879-6B12-4156-9034-0510AACBB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41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51909-0D8D-96A5-6205-26FF460E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F3B6A8-445B-196E-34C7-A2B11E70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0CB3-EB3C-4CFF-8390-785BF6ECE7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6C4573-2967-9ABC-0735-55A6D6CC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7D8FF3-0258-F0FA-5742-858E05C5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879-6B12-4156-9034-0510AACBB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37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56F5B6-A6EA-D1A7-D85F-1E195D8C3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0CB3-EB3C-4CFF-8390-785BF6ECE7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0E939B-9989-C562-367D-A8B680D5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6E7449-55C5-CB92-B4ED-5DDA8863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879-6B12-4156-9034-0510AACBB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92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11419-B628-CE19-0D34-65F7C3E8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EDEA4B-BA31-0D5F-C90C-501FD8617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EC1439-A8F1-3055-59AC-D0489709F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682942-D85C-D3EC-4153-AD476033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0CB3-EB3C-4CFF-8390-785BF6ECE7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101301-2F9E-FDDE-92A8-42D8C5EF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84CC15-24D9-722A-4DE9-7D61C3B6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879-6B12-4156-9034-0510AACBB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98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5CBD8-2F95-F0D1-81F3-2A161B00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95D0C9-67C0-A40C-533C-0D655E0D3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B3106C-CF51-6C1F-1717-5CF08158A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6A5864-ACF1-D476-4744-D786FB11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0CB3-EB3C-4CFF-8390-785BF6ECE7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A05DC5-3CF4-26C7-414F-F8610977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0D0550-4427-39FA-072B-46A76B13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879-6B12-4156-9034-0510AACBB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24053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E45411-1407-3C24-9970-DDA439C9C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E5C71E-DAA6-29F3-3268-8B8308282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C0FA2-5823-6B01-850C-D576B201C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00CB3-EB3C-4CFF-8390-785BF6ECE7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0EA0D-BA42-67D9-BBD8-76F402353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964174-D42A-16C3-6C2D-A6EF9C642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C1879-6B12-4156-9034-0510AACBB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12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362" name="Picture 2" descr="2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0264.耶稣升天</dc:title>
  <dc:creator>Yihao Zhuo</dc:creator>
  <cp:lastModifiedBy>Yihao Zhuo</cp:lastModifiedBy>
  <cp:revision>1</cp:revision>
  <dcterms:created xsi:type="dcterms:W3CDTF">2024-03-10T20:24:50Z</dcterms:created>
  <dcterms:modified xsi:type="dcterms:W3CDTF">2024-03-10T20:24:50Z</dcterms:modified>
  <dc:description>
264耶稣升天
君锈百鑫稳器鑫华
社海委品童乐会
周尔堡梁量龙钻蓉第全蒸锈类新私
3灯中油满明光照耀又要学那息心仆人，
号星染琴禁琴：
3殷勒工作得主称道</dc:description>
  <dc:subject>
264ysst
jxbxwqxh
shwptlh
zeblllzrdqzxlxs
3dzymmgzyyyxnxxpr，
hxrqjq：
3ylgzdzcd</dc:subject>
  <cp:version>1.1</cp:version>
  <dc:language>zh-CN</dc:language>
  <cp:keywords>投影</cp:keywords>
  <cp:category>投影</cp:category>
  <cp:contentStatus>索引完成</cp:contentStatus>
</cp:coreProperties>
</file>