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292F-BFD8-A729-A8A1-9D6322AF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E6A6D-ADE1-7ECB-001D-61DD1E04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D7D08-14BD-9889-C413-851DC4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FF3D6-03CA-5158-5D4D-1E71E7E8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7D66A-312F-8FFE-3859-DABDCF23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2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1B22-63CF-D537-37D1-784F09DF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D460C-CF7E-7A36-DFC0-26AABAA5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25528-31E0-6705-A572-671FEDC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5C907-0620-0375-5DD0-548B25A1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CC250-03B2-7CC2-58F3-6630C4E7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0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8AFEB2-E699-4F6F-C944-55813C986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B7C7E-8B6B-8426-0200-E64EA3F28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50B63-7525-9F75-ED74-9ECA8FA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1499C-C946-C866-CFAB-F793C24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918DE-5257-61AE-2143-62793DAA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4A26-4339-33F3-424F-897F380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53B77-6DBD-90E7-778C-8D7EDB38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78762-7461-9DB4-8471-5FB63A1E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20035-96C4-F8DE-F91E-8563C4F7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866F1-2EB2-041C-CE1C-4715B3A8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2B26-2316-7C96-EDF3-A5C34B87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D86DA-C9DF-EC22-DEA3-D1D82389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C61FB-BD40-E0DA-06F8-9B526B7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9DB3-A2FF-0207-FC43-FB30550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1930D-7769-8D86-AAFA-7030291D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D63E-8B67-6802-B3A7-87EE9F6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345C3-E933-F2B2-2AA5-4B15EE223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882D2-C617-2990-FE46-ADD733DC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58649-FBE1-C398-5450-8752AA58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CA35-5E24-8BD0-9090-A1662A5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BF423-4C6C-FCC0-9A37-C96B573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0DCA-A9B7-2B67-0A10-B8FBF9F2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991A3-94A6-3111-03DB-CD0F3C15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EC828-8A56-0F4C-97E2-6C4A2D0B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8003B-5F82-AF71-CEA6-8CACAA158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23FBA-37C9-BDA4-782A-962AFE04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2FC78-B65A-7190-FB47-DD5B0C07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4949EA-6F48-58CB-3A16-74B16CD0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F5259-B721-A928-B4E3-918963C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8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5AED9-9DB3-9301-CB86-2303F3C2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FD5F4-DA82-5A96-D787-53966693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8EAB4-7DE0-CC43-AED6-A7ADB5E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C057F6-5B7D-91F3-F746-96822E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4C980-C979-6CC1-7456-45FCD158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33EF67-2D0E-7845-21AE-83B7D903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8A89-AB0A-9715-D978-C49DA0E2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06F8B-B980-380C-D2B7-0C98AC2C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9896E-5A44-7AED-A564-F279C337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A623C-1B17-D72C-B550-8573DF00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6CAB3-A2ED-6298-B325-FDC7F3B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02073-F1A6-917B-0AB3-0B959352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33D76-5E39-A2CF-8B7B-CF92C44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6DFC-54D0-6942-BE48-C201445A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C613C-A434-A1EB-30B2-CF04F41A4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EF28E-A3D0-DE74-DB0E-3449B0DE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61F7F-C1B3-139C-9A34-16BBC259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A5C77-2073-51C9-F4E5-E62153B8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27BCE-D939-6E46-84C5-15524967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64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9F88A-061C-9BBE-EAA0-AE88B225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164BF-EC74-8CFC-5E51-AE0D493F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074EF-C36E-9C7D-7F34-15F899000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110E-45AD-494C-8226-457E1D1C8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5D5B3-C893-5659-6856-12BEEEFE9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58709-87AC-820D-73F2-EC85C8363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275-1AF2-442E-A287-844E64FCA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0265.赞歌</dc:title>
  <dc:creator>Yihao Zhuo</dc:creator>
  <cp:lastModifiedBy>Yihao Zhuo</cp:lastModifiedBy>
  <cp:revision>1</cp:revision>
  <dcterms:created xsi:type="dcterms:W3CDTF">2024-03-10T20:24:54Z</dcterms:created>
  <dcterms:modified xsi:type="dcterms:W3CDTF">2024-03-10T20:24:54Z</dcterms:modified>
  <dc:description>
265赞歌
大产区公中美级社生服中山车
女承统委种主职区主广美主冷会花</dc:description>
  <dc:subject>
265zg
dcqgzmjssfzsc
nctwzzzqzgmzlhh</dc:subject>
  <cp:version>1.1</cp:version>
  <dc:language>zh-CN</dc:language>
  <cp:keywords>投影</cp:keywords>
  <cp:category>投影</cp:category>
  <cp:contentStatus>索引完成</cp:contentStatus>
</cp:coreProperties>
</file>