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C7CF-8A6B-7F29-0125-3E9EA03FB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C93B0-2874-69D4-2825-ADF95C5E1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415C7-7ACD-5003-5476-F726F9F4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5463A-082B-E71D-F6FE-80DD27F9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6D619-556B-1AFC-C4BF-F456FE42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3FE4-B8DF-EEA6-6A58-A04F1B82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85CB7-57A5-EC94-8FEA-B3011572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B0540-DB39-E72C-9410-9E035D27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94478-FAE6-D6EB-CF79-65F68E1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6CDF9-51EB-D935-63E2-B93B2D5D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8D547-DDE5-CBFE-BFC5-F2DA100E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502FE-CDE9-DDDD-BE66-92F7A8AC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D4D2C-49CC-5E13-EEF7-16714A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57612-F727-8304-63B1-9725EED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1FE4-0BC2-2C65-B5EA-3EF0EFA2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4965F-FE95-304D-A679-6C0B695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6FC54-DF98-EF49-5426-82353733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89326-D741-6233-0EEC-7717AEB3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2EF80-8708-CF32-70D4-1EAB594E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C227C-C958-F506-CD81-B6597EC7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549E-411A-4E35-4487-9E2F3B3E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502A4-661A-B8AE-3B76-B6D0047C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7B72E-71FA-DFC1-3140-84C315B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A1845-0D3C-12A7-63B2-88DF05F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6E6FD-6000-3AF4-4684-3A6A6B7F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C680-6BEC-F5A0-85A8-77CD239D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196B5-C0C3-DC64-E2D1-826F9255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39715-9E0E-4ABA-6B66-89165BBB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FE6C6-45A0-2355-0203-FD5510F4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D2A48-F1EC-B5D5-F2F6-C436BB7D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0ABC0-178E-7ED5-E54A-A473BF62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1F74-8E69-C47A-1F2D-19C4F397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D1FA2-F7BB-7A35-0D9C-3D7236B3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064CD-AA64-B1D0-366B-C9AE5CCFF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09C11-B64A-0701-57A9-800E2E808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552D2-C913-6ED9-3B34-023AB8C34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39E68-A62B-4AA6-ADFE-6D5F1A7C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3234E-C847-73B8-F84C-922B302D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24245-8909-8CEC-0CEB-FC59014A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327F-38B7-B418-5B85-AA8EC8F5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6170C-EC50-F1EC-132C-4C29ECF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F8DEAB-A9ED-930B-500C-75D98F5B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680BF-02D2-9C49-4CC0-C9DE5B27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4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E0F9CB-D6D9-2FCA-0A6D-26C71D12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C218A-C5FB-A37F-DB22-C26DFC4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BEDE4-DF26-9E0B-569B-134AB9A8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0AAE-F117-9798-4513-8157CE0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222E1-1D3D-7934-C6DF-7774328D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D1041-E626-327A-7BE6-B302C42B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2350C-FF23-44C5-984F-4279B377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A247-BB27-30A8-11C5-834FAFCC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AAD13-36AA-69A1-0E63-ADB1F944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3E0A-0F8F-42F0-B386-0CC80651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BCAF7-542D-81E5-B4AC-1CC466B8B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EFA20-095A-41D8-E6AE-4CC32376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20AD6-DCA6-75DF-6173-B57744ED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F7108-C22A-1270-E169-3AB1B305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6E3FC-AF97-325A-D812-17E2ACF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5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E872D-052F-35ED-6183-807F5822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B2FD0-99DF-B438-C757-222A3D3F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6C25F-0850-2672-2E2C-2E6626703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FEC73-3D47-6244-4482-33EB4810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91C6-2214-0551-2C8B-586B67BD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0266.主快来</dc:title>
  <dc:creator>Yihao Zhuo</dc:creator>
  <cp:lastModifiedBy>Yihao Zhuo</cp:lastModifiedBy>
  <cp:revision>1</cp:revision>
  <dcterms:created xsi:type="dcterms:W3CDTF">2024-03-10T20:24:59Z</dcterms:created>
  <dcterms:modified xsi:type="dcterms:W3CDTF">2024-03-10T20:24:59Z</dcterms:modified>
  <dc:description>
266主快来
中伊代贸中所
海和日龙司</dc:description>
  <dc:subject>
266zkl
zydmzs
hhrls</dc:subject>
  <cp:version>1.1</cp:version>
  <dc:language>zh-CN</dc:language>
  <cp:keywords>投影</cp:keywords>
  <cp:category>投影</cp:category>
  <cp:contentStatus>索引完成</cp:contentStatus>
</cp:coreProperties>
</file>