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7E4C2-B137-CCE3-BEB0-D28D24A3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461F3-0A93-16DA-EBBE-84D0A0838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AD72-9B1D-7B54-989C-18866E50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2B51C-034F-2116-72E7-EED41877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16A75-ADD2-E647-0005-DDE1F2E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E1A15-29F5-C4B4-0744-F45ECC5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492F2-2388-6F8E-624D-F8A4F1CB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C8F59-1522-3831-E594-08A9628A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22909-961E-1E63-47CB-AAEA10C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98E95-F55A-38AD-0BA9-7CEDD084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BEE7E-F2D4-C202-00DB-3B81F07B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611FF-5A75-4724-71B9-ED3506F1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F6A85-9665-2A5F-2397-E97A499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2589-ED96-C18C-3AE1-528E062B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C3552-CA26-EA37-235D-FC01B89B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E136-D0AF-D114-E12E-7A871168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35383-08C7-4818-9CC3-8160F87C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83D7F-8C87-8044-BE32-A7510F7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9ECE3-F14A-A3EF-565F-417D40CA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C83B2-5BBE-CC10-0227-5220E696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8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7F70-59E7-F4A4-AB87-B3F2713A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394B1-9F1A-597C-55F4-F1B87913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82B55-00DB-2BD9-17C5-0E54FCD8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5F136-DCC3-DA94-8C38-3A2DADD1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69424-2B54-E332-E1EC-9442B271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A011-25A6-E9EA-205B-7DD60B1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41951-3C8B-A343-C3CF-184637857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B322D-4AA5-F7C9-B94B-218B05B8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1C3B9-86E1-8574-79B7-43B3539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682D-EE87-5E66-F921-7AAF293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82C56-2465-EA0F-453F-4C83187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0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415-C6F6-BAC9-967E-29F0A2F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B9576-397F-C8E9-2AA1-45CAC04A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3EBEE-D6CF-211D-374A-A79BF07E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4FDDC-DB4A-501B-59E3-2D3253DAE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54398-35E6-0E09-5712-C40920C60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5CED3-BB40-E75D-40D6-1E4D0AB8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38FB7-DCFE-13DA-DBFD-439FEEE3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87BE1-E1E8-4787-361F-6AD7EF8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B061-558D-B62C-BCD6-C0D51CED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D0C34-5A92-B0F8-4336-CFF7C37E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6FD11E-132A-17DB-DA36-C42F8DDB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C49FE-1924-549F-80D3-76A6144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735B8-A323-91A5-4E50-6950A500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BAE75-FB5E-7F85-8C97-3476D0D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2C2BD-013D-2015-3534-2492283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9DC1-E362-8439-D17D-00FFD583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3524-2023-3A1C-90C9-0D5D618E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B28CC-E04F-B3EE-D43F-195C3111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7A7F1-AE20-59B4-69F3-6147EC95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C39C5-BC22-4F84-5316-7B368590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BCD11-BF31-DBA6-D290-9F3BC8F9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9FB7-DAEB-8195-6164-714D192D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CDA03-DDA4-2765-EA38-299F7472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778B2-63D7-0889-E7B7-67019856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4319A-7952-AF73-291C-09D3C28F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2B3C6-0DF5-77D8-77C3-03468BF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B6C3-5178-8C10-C7B8-190223F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575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49EB3-E1E1-ED6E-A4EE-72F897E9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2B9E9-3CD7-E7FE-9010-FBD24DF7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66E5F-218A-5ACD-9D72-913D69F8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59C6C-0E9A-70C6-E839-1E05CF16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41C50-DFD9-2B3B-B1E1-DDEBA2255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0268.主必再来</dc:title>
  <dc:creator>Yihao Zhuo</dc:creator>
  <cp:lastModifiedBy>Yihao Zhuo</cp:lastModifiedBy>
  <cp:revision>1</cp:revision>
  <dcterms:created xsi:type="dcterms:W3CDTF">2024-03-10T20:25:07Z</dcterms:created>
  <dcterms:modified xsi:type="dcterms:W3CDTF">2024-03-10T20:25:07Z</dcterms:modified>
  <dc:description>
268主必再来
1耶稣应许我必再来指望福音天下传开
2那日义人复活在先与众善人同升天
3当那期恶人害怕因随魔鬼违背律法
4那日无论是主是仆各按行为受罚受福
1叫人人都急速悔改因我再夹甚快
2享受上帝恩亿万年得平安福无边
3也必同它受刑受罚在火湖里熔化
4末日快到我劝众位同心崇拜天父
快乐日真快乐日快乐日真快乐日
望主快来且莫迟延期望那快乐日</dc:description>
  <dc:subject>
268zbzl
1ysyxwbzlzwfytxck
2nryrfhzxyzsrtst
3dnqerhpysmgwblf
4nrwlszspgaxwsfsf
1jrrdjshgywzjsk
2xssdeywndpafwb
3ybttsxsfzhhlrh
4mrkdwqzwtxcbtf
klrzklrklrzklr
wzklqmcyqwnklr</dc:subject>
  <cp:version>1.1</cp:version>
  <dc:language>zh-CN</dc:language>
  <cp:keywords>投影</cp:keywords>
  <cp:category>投影</cp:category>
  <cp:contentStatus>索引完成</cp:contentStatus>
</cp:coreProperties>
</file>