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3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8CAD1-04BB-4457-0481-0C4BC651B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C0FFC8-B078-217A-A713-99B1BACF8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8834BE-11AC-0723-E6F0-9641EA4BB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15FE-2D25-43BC-AB17-7D9547F6BC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B63720-9224-B612-1E07-7CFF46505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74D11-CF19-44CE-D967-81F02B4F2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76794-5E4A-4C3C-96E2-79A5F3579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624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FF6E1F-0C19-6C85-EA4A-77CAF9BE1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057C4A-58E3-17D0-E144-60BF69460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72B895-7681-4B5F-4900-7184141CE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15FE-2D25-43BC-AB17-7D9547F6BC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CC443C-3C52-9849-FF1E-9835BFBE7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1247F5-BCEC-6BBD-1F84-5B0BA9E9E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76794-5E4A-4C3C-96E2-79A5F3579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138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67B2A18-0A5E-5EE7-203F-B20140FD36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9A585D-2CE4-2BFF-7E06-9A61CC633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A7A551-17C7-63F7-4EF0-1EBF00CDC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15FE-2D25-43BC-AB17-7D9547F6BC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8004E9-A48F-9731-885C-7A3D1D30C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D24F70-9CBD-A910-7376-8132EF8EB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76794-5E4A-4C3C-96E2-79A5F3579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683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8A49C-B1A5-6B2C-4F71-15AC9A49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A079E0-D35E-E2A2-0445-760FDEA14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120B05-8484-4F2F-FAF7-D08221103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15FE-2D25-43BC-AB17-7D9547F6BC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8A991A-4186-E524-8136-C56AE2A8E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C557B0-4757-0DC4-40BE-27943075A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76794-5E4A-4C3C-96E2-79A5F3579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906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093B0-3EFB-0061-A8DF-6CC3050A8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7595B0-29AE-E913-37A0-12175B0E0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7EDD72-05CE-9AE9-2633-07C05D3C2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15FE-2D25-43BC-AB17-7D9547F6BC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CAD0CB-7FD9-264B-1B77-B2EF947D5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318D6A-A47A-625B-3918-5C74FAAC0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76794-5E4A-4C3C-96E2-79A5F3579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582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232E7-0872-4C87-7338-E093935B4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B073E4-785C-C51D-AFF1-575ED61E23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24C9F5-7B11-C551-5CC7-CA3DCCADC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1EFAC5-30A0-B1B1-5FF1-AA7595EA3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15FE-2D25-43BC-AB17-7D9547F6BC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1DA6B3-1171-F69D-B831-32F862DB8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E0FA13-7B1E-2F37-D34D-ED511C492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76794-5E4A-4C3C-96E2-79A5F3579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578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807C57-6432-B79A-95DC-D2F309B45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B1B386-541B-6399-6647-AB76F6C3F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7D1289-0573-476B-3335-C2964B3D5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A34B55-BD50-C117-72BB-851CFE9ABC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D1CEF5-5DA6-DB3C-F163-B8E2B59AD6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8DD8B0-E699-6D37-33E1-56D7FCE51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15FE-2D25-43BC-AB17-7D9547F6BC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0655E6-1479-9752-E48B-790B8F450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D0ED1C-249C-5F2A-A7AA-ABC6338FE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76794-5E4A-4C3C-96E2-79A5F3579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87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74696-6C60-1856-87D6-B2CD057D6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5893B9-F631-14B7-90AF-0E1B5147B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15FE-2D25-43BC-AB17-7D9547F6BC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4D2075-0C9B-3F37-0A7F-D68ED1DA7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293FCC-AB70-D0C4-C6A9-9C0E57A4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76794-5E4A-4C3C-96E2-79A5F3579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62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BD2BE36-11C2-22CA-81AF-552A7786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15FE-2D25-43BC-AB17-7D9547F6BC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F61B19-C4C2-78BB-D96B-897A422CD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81556D-5AF0-755A-9C43-723A0C431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76794-5E4A-4C3C-96E2-79A5F3579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429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738CD9-79B6-38A0-6FCB-DB12EEA9F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49BE55-E46C-BA42-26B9-269846B85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791186-3FE2-4268-0810-C4EF630CF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BBF09F-FCE4-E04E-CF1B-E031F5265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15FE-2D25-43BC-AB17-7D9547F6BC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39354C-FC5E-4946-BF63-54757A6D0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DAC8B1-8ACC-A365-352C-E89B294FB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76794-5E4A-4C3C-96E2-79A5F3579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187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29F35-E93D-3C12-51CB-D58C851E9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E3FCE2-D33A-9D77-FAB5-1B9EA3E2BB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3E7CF9-B005-8CFE-852D-525864109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9D3C6B-C640-641B-63F1-F0A410EFC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15FE-2D25-43BC-AB17-7D9547F6BC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9AC251-793F-5133-6B51-1CE57AD42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69BE9D-DB4A-F361-D7C2-2AAF498FB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76794-5E4A-4C3C-96E2-79A5F3579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9704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54A48F9-068C-0535-CB0D-ABDA814B9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4FA4DE-FEC8-B3B8-F2B1-0AADA0580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7B1C3A-2620-33EF-2505-EF1BF13709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715FE-2D25-43BC-AB17-7D9547F6BC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E12FE-39CE-A9F2-9AB7-56B8B545C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A78BB7-0EB6-5C33-1BA1-0D4FD5E58C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76794-5E4A-4C3C-96E2-79A5F3579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82" name="Picture 2" descr="2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7507" name="Picture 3" descr="26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7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0269.看哪新郎来到</dc:title>
  <dc:creator>Yihao Zhuo</dc:creator>
  <cp:lastModifiedBy>Yihao Zhuo</cp:lastModifiedBy>
  <cp:revision>1</cp:revision>
  <dcterms:created xsi:type="dcterms:W3CDTF">2024-03-10T20:25:11Z</dcterms:created>
  <dcterms:modified xsi:type="dcterms:W3CDTF">2024-03-10T20:25:11Z</dcterms:modified>
  <dc:description>
269看哪新郎来到
1看哪黑夜已深看哪白昼
2听哪是我良人的声音看哪池蹿山
1将近，可伶我这无知的罪人，
2越岭而来我的良人救主耶稣，
1熟睡香沉沉烈火灾难危险，
2催我做醒祷告起来起来起来，
1有谁拯救唤醒，我这软弱垂危的人
2我的佳偶我的美人，快快起来与我同去
269看哪新郎来到
3因为冬天已往雨水止住
3过去了地上百花开放，
3百鸟已经来到起来起来起来，
3我的佳偶我的美人，快快起来与我同去
快快起来与我同去</dc:description>
  <dc:subject>
269knxlld
1knhyysknbz
2tnswlrdsyknccs
1jj，klwzwzdzr，
2ylelwdlrjzys，
1ssxcclhznwx，
2cwzxdgqlqlql，
1yszjhx，wzrrcwdr
2wdjowdmr，kkqlywtq
269knxlld
3ywdtywyszz
3gqldsbhkf，
3bnyjldqlqlql，
3wdjowdmr，kkqlywtq
kkqlywtq</dc:subject>
  <cp:version>1.1</cp:version>
  <dc:language>zh-CN</dc:language>
  <cp:keywords>投影</cp:keywords>
  <cp:category>投影</cp:category>
  <cp:contentStatus>索引完成</cp:contentStatus>
</cp:coreProperties>
</file>