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EE14-0587-983B-E6A5-E9EDBD0E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9A77F-18C9-C95C-3278-F80CAA5B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0762C-D7C5-2066-03E3-517C65B0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0E11-17A2-2BBF-771E-28445BDA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64487-351A-2BCB-57DA-13EDEF1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D7E1B-1858-336B-1252-CA03D11D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12E34-3AB1-57C7-D4D2-BB7280F4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A5358-BCF5-41B3-08EC-68D730FC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AC21-5397-742D-0619-6CB5B37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D6BDA-7903-0853-9DC7-945FD236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A8F1D-BF17-5CC2-0B45-E7B05F8B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E6BA5-991E-9270-2D77-CE9BA78B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44E46-7622-BCB0-250C-F4E6C0B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0872A-DCD0-21C1-CA25-4AB60372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72028-64A7-0AD0-2912-1D871E0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7377-689D-31A2-8950-60752AD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EA47E-A522-218C-4734-B7F9D6C0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CD825-80E9-7DF3-248B-A669F1A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B6D30-7A5D-1D12-8742-169D88E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38334-4EF7-0DD3-9FD6-117A0B9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39780-7AD7-7E29-3C9E-74635EB5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CFB70-2885-589D-E10B-1369923E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F2794-6A29-24E9-EB91-89AACD0C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6CD7A-0A7A-9BB7-C01B-1688968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F31D5-FF84-0F1B-A446-BC591C9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C9FE-5EB7-6430-734C-284E27F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A4CB9-8471-4FBA-0C39-064B0109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E48B1-CB22-A2E7-AA24-2B3F41CE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F3268-C3EA-FDEA-422C-5422B7E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87A76-1BDD-4C8A-D88D-5749AC7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77B88-C868-E5F8-9F3E-3E064A5D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7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BBAE-CC0B-EC4D-4B31-44E1572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BB2BA-F255-6BFF-D9E1-58BBED13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62157-F0E3-4F92-8041-9708CEB2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BDFF0-BD66-6D5C-CCE8-8861D224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3B3B5-6363-E690-AAF0-72A20248B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643B6-F5B0-A898-F01B-350D4E7A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AE34C1-6AB1-3027-E3BE-173F4C1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8616AA-E97C-5963-5D9A-70302E05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397B-D033-85A9-610C-799DEF27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3681E-FBE3-5B5F-294E-3C0F3802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B061E-07C3-2FED-9088-8E2DF64E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0A015-1EB0-ACDC-32D2-9660D9D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E7320-E6F1-053D-8ACE-BEEC9B0B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599F1-B6A5-2CD3-7985-7742801F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A6BEC-A07C-DA73-4623-6131C9C4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EF0E-F231-1D04-EA42-B44BB1A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BC45-8508-DD87-BB19-7D9C4152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3C1C3-FE12-521E-B838-F3BF68C9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DCA2C-50D6-7E86-6988-D1B99784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420FD-9022-1674-8A14-7227D605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CDDFD-24E4-4B7B-A601-FC6E2E30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45C45-B515-D908-10C4-453A9C6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34AEA-D08C-316C-FAE8-71D9CC2F5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3D77C-2062-875C-DF8B-2F8483A4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CE0FE-8E18-64D4-6B24-680CA8C3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53080-C442-9085-CBF9-A7DFFF5F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FEBF7-24CE-E26F-ADB7-42D94E7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453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B2C7C-FCC0-827D-1653-681DBE9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265AC-4A2E-2794-6D2E-6B0701B6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BD3F2-17C8-58BB-C60E-62ABDCB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1FAE-6A67-4C59-B6F2-2B64516B6F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E6C8E-7FC9-8991-5A23-1F29FD38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E6EC2-EF2E-9617-0E86-D81C4FCF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82D-FDAC-43F1-BD1E-ADA49955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 descr="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0270.再来奖赏</dc:title>
  <dc:creator>Yihao Zhuo</dc:creator>
  <cp:lastModifiedBy>Yihao Zhuo</cp:lastModifiedBy>
  <cp:revision>1</cp:revision>
  <dcterms:created xsi:type="dcterms:W3CDTF">2024-03-10T20:25:15Z</dcterms:created>
  <dcterms:modified xsi:type="dcterms:W3CDTF">2024-03-10T20:25:15Z</dcterms:modified>
  <dc:description>
270再来奖赏
1耶稣再来奖赏池众仆人，或在日中或夜深
2若在早晨我主耶稣降临池要传唤各人名
3主所托咐凡百大小事情，我是否忠心完成
1我等可曾常常做醒析祷油添满灯盏光明
2我能听见救主向我说道你是忠心好仆人
3若我行事良心毫无责备，就能得我主称赞
能否你说主呀我已等侯等侯相会荣耀中
主来时候我们是否不忘做醒等候迎接主隆临</dc:description>
  <dc:subject>
270zljs
1yszljsczpr，hzrzhys
2rzzcwzysjlcychgrm
3zstffbdxsq，wsfzxwc
1wdkzcczxxdytmdzgm
2wntjjzxwsdnszxhpr
3rwxslxhwzb，jndwzcz
nfnszywydhdhxhryz
zlshwmsfbwzxdhyjzll</dc:subject>
  <cp:version>1.1</cp:version>
  <dc:language>zh-CN</dc:language>
  <cp:keywords>投影</cp:keywords>
  <cp:category>投影</cp:category>
  <cp:contentStatus>索引完成</cp:contentStatus>
</cp:coreProperties>
</file>