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3901-0852-FCFD-43B4-5CC04E22A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226A6-96BE-17C0-6AB3-64515657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65002-B3FE-CF3A-A871-F2042B9F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F8089-686D-5085-CEBC-9183F09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03172-0199-B4F8-9D33-02D68DED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78A6-59B2-30A5-D437-B8BA6339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5CFE3-2F35-A54A-7C75-693EACF4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945D0-EC4A-235F-EB11-E913851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0FCE7-2F14-AFDC-EEE5-1EBDD93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4982F-88DF-D2C8-28FE-D286B2D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F0689-BCD9-4765-AFEE-AB18491C7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0E123-C748-A74F-3E2F-6ED96CAA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31295-2B53-1CD7-DD9C-C4FA174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F33E8-59F6-0226-487A-050C778B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05103-57CF-8322-2348-DB12B5F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05F77-C30A-FE5B-4821-73B016D6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C526C-7B4C-7A96-ECE9-1A8E1498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936F9-790C-1FEA-4248-390AD5DE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8388E-F616-C2BE-A7C9-8C05E72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26D3E-7676-2E8C-EF75-8C22F45E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F152-11E2-89FD-317F-950703D5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5445A-CE3A-D433-6B04-B1DBB4FE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27B7-88EA-FAA7-6BC8-FC609E2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4E8A9-843A-0642-9C47-D94B043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CEEA-0D42-1E32-1492-C943EB25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EDE05-75D2-6113-6B5B-8A67F2CA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8C79D-E75F-5553-9752-753B7AEFD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14098-21D2-24B7-1495-2A1D3DA6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13B22-2F26-1B9B-848E-B6A7F3E8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E8422-A5CD-4325-4F28-A2163BD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E3395-BB1E-798C-A7DF-2566EEB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0122D-B698-7325-4C78-5A87120D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AB91B-A98F-12C2-5386-0F1D814F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D066C-9533-01B2-41F4-3B7E7FF7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3CADF-94F7-027E-6B2E-4010D823D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C716F4-F1BD-7F2B-C799-B76379BF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5CAF9-6898-AAEB-98AF-F426348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8EDCB1-2CC2-4B86-8404-B356D0C2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9ADD2-9F44-7CB3-E1EC-DFF70697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3510-CCC7-C5D2-0DF0-CBE62455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30289-2FBA-5315-903C-08DAC72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D645FB-6D20-0EE0-9582-B95D5602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67960-F48B-EBEF-B8B2-AEB3E8C5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9D018-8096-F435-260A-74F0A01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3E3FF-8AEA-C9BA-9B23-4D458525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CD6B2-1602-D582-D9E6-07FFDD5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AE84-89F1-51F2-CC0C-C78A72B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873C5-A574-3A66-F855-9489BDAE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0935F-7B26-EA32-5342-8D4EF78C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D70B2-C611-9C3C-8F1D-8D69C650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2258C-72BF-496B-1208-E482BB4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ED463-C1EF-E779-DFF5-7D69466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3743-C7AC-4688-F705-AE73704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84076-33EE-EEF7-7DC4-47CD48E3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EE540-E6FC-CD78-DAD2-6A1BCBE1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2541F-23D8-FFDC-EBB7-4AA1398B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A5929-FF63-A28E-E583-7B6D14FF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0CE73-8D61-2C1D-B5CF-773E745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C31E9-417C-FB30-D51A-E24C146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C0E83-B1D1-C96A-C044-1F20F49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DB597-9911-DB58-E112-D437C995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4ABCF-32A9-848B-A615-FB42700AB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B407-231A-4725-BB61-6306302E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 descr="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0272.大日到了</dc:title>
  <dc:creator>Yihao Zhuo</dc:creator>
  <cp:lastModifiedBy>Yihao Zhuo</cp:lastModifiedBy>
  <cp:revision>1</cp:revision>
  <dcterms:created xsi:type="dcterms:W3CDTF">2024-03-10T20:25:24Z</dcterms:created>
  <dcterms:modified xsi:type="dcterms:W3CDTF">2024-03-10T20:25:24Z</dcterms:modified>
  <dc:description>
272大日到了
13哈利路亚哈利路亚哈利路亚哈利路亚
哈利路亚哈利路亚救恩荣耀权能属乎神
2哈利路亚哈利路亚有声音从宝座出来说：
3哈利路亚哈利路亚因为羔羊婚娶要到了
1池判断是公义真实的判断用行淫
2神的众仆凡敬畏社的人无论大小
3新妇预备得穿细麻衣天使吩咐说：
1败坏世界的向淫妇流仆人血的罪行伸冤
2都要赞美神这声好像众水声又像大雷声
3凡被请的人赴羔羊婚姻筵席就有福了</dc:description>
  <dc:subject>
272drdl
13hllyhllyhllyhlly
hllyhllyjeryqnshs
2hllyhllyysycbzcls：
3hllyhllyywgyhqydl
1cpdsgyzsdpdyxy
2sdzpfjwsdrwldx
3xfybdcxmytsffs：
1bhsjdxyflprxdzxsy
2dyzmszshxzssyxdls
3fbqdrfgyhyyxjyfl</dc:subject>
  <cp:version>1.1</cp:version>
  <dc:language>zh-CN</dc:language>
  <cp:keywords>投影</cp:keywords>
  <cp:category>投影</cp:category>
  <cp:contentStatus>索引完成</cp:contentStatus>
</cp:coreProperties>
</file>