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79F43-6921-01E5-BDB7-5D692D70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5CD97-B2AC-B230-E7E6-198E6589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AE862-5DD5-82B9-3300-07601196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FF5B-E78C-020C-3987-28F57B6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27F8B-B87D-FE1E-E01E-A25E7B04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280C4-8BD9-C6A7-837A-CBB127C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0E584-5DF8-4BB4-9BD9-4AFBC83D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1CCDA-86F0-09F5-6491-9D0E78DE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2C09D-3BFC-7425-0F7A-0A9699E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22A58-72D1-B4C6-FBA1-BC0DECDB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AD7F7-8EFC-1978-1E51-99AFD648D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FC26C-2579-D20F-B172-4D798464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E76DC-96CF-9F95-3843-6D6E59E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7BE12-A708-678E-04E6-2E2CADA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46C9-3ECB-6388-9E9E-33ED12C6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413E-375B-1CC1-F61C-BA72D56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04779-F0E7-E141-AF55-666C152A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3675-C4DF-CB67-620B-A01284CB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EB857-3719-77F7-D36D-F40C5A89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3F9C1-35A3-E121-5829-71471C1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C016-35F1-8C57-973D-305B5C07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D8B18-43D2-17D7-F5FA-70CB5AC6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41025-9118-5C22-C08D-037025A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9C043-5AFF-B744-58D2-073AC48D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40FA0-76ED-B5B9-B41D-15C17F6D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5203-5A14-7714-4453-FAEF205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94CB-BF5F-10F1-6523-51E815F7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0A5C6-6875-86AD-197D-60945E42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BF233-C32E-DBAE-4BE6-79A6F946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0915-ED5F-7429-E041-E5A872EE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AF333-3126-A534-44DA-403B5F7D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01E4-B1EA-CB34-8DC9-40B9902A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E0C9D-E1DA-E969-5169-0E88CBE6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F36B2-900B-3EA0-D03C-06BE68AE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824EC-FE7F-FA93-BB2A-E62903A39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D1BAE-2239-2C4C-8A5B-E8F4D6FFD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06355-AC68-431A-3138-2E6104FA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7E923-9093-0664-DD71-74EC8DA4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119CBD-8EA1-E0CA-6A35-9D6CB49F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3B1F-A046-C730-702F-A4A1996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99E703-4423-5C51-DB2F-8104C374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3AE14-7B77-C812-EB67-F0BBE1DE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91FD7-7025-9606-C6D6-BB62AD89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9873A-65BC-C2F3-036F-7FEBC2F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FFDFD0-DA66-AA1D-9F7B-94333E37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6F0AA-3A77-75D2-8FBA-0C92EC7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4D90F-8B8A-1C0C-FB5D-42229AB0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16551-7B19-E4BF-053D-B4B6432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E84E9-FE49-B26E-B487-5BF323A3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CF483-BF4A-BED1-9A12-007634C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757C6-6916-7D9B-A20D-A447712F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846CC-19F9-B133-742F-8A458C17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0A167-A999-A035-973C-152D0A79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7BF23E-E98E-70A5-ED3A-EBEC1369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77BA3-E998-9448-8B03-A0789270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3EF60-3681-DE26-8F5D-3783CDD7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9568E-1CB6-54C9-9B7B-A371756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1ACD1-3700-9EF9-19D0-390DDF9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685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00E8A-46AF-90A6-B5F8-609E2BEA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0E9F1-24AF-1403-D681-05C2C63D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3B25-072B-E4AD-ED12-D34CB309B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D1953-880E-DA4F-E809-30F0F980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494CC-D77C-65E3-320A-50E88E47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0273.审判大日</dc:title>
  <dc:creator>Yihao Zhuo</dc:creator>
  <cp:lastModifiedBy>Yihao Zhuo</cp:lastModifiedBy>
  <cp:revision>1</cp:revision>
  <dcterms:created xsi:type="dcterms:W3CDTF">2024-03-10T20:25:28Z</dcterms:created>
  <dcterms:modified xsi:type="dcterms:W3CDTF">2024-03-10T20:25:28Z</dcterms:modified>
  <dc:description>
273审判大日
1审判大日要来大日快要来等不多时大日就要来，
2光亮大日要来大日快要来等不多时大日快要来
3忿怒大日要来：大日快要来等不多时大日快要来
，到那日圣徒罪人必要分列左右队，此日要来你有否预备
2爱主人在池面前可以得享主座位此日要来你有否预备
3主说我不认识你应当把他赶出外此口要来你有否预备
有否预备有否预备有否预备审判大日来
有否预备有否预备审判日必来</dc:description>
  <dc:subject>
273spdr
1spdryldrkyldbdsdrjyl，
2gldryldrkyldbdsdrkyl
3fndryl：drkyldbdsdrkyl
，dnrstzrbyflzyd，crylnyfyb
2azrzcmqkydxzzwcrylnyfyb
3zswbrsnydbtgcwckylnyfyb
yfybyfybyfybspdrl
yfybyfybsprbl</dc:subject>
  <cp:version>1.1</cp:version>
  <dc:language>zh-CN</dc:language>
  <cp:keywords>投影</cp:keywords>
  <cp:category>投影</cp:category>
  <cp:contentStatus>索引完成</cp:contentStatus>
</cp:coreProperties>
</file>