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5A827-AB05-E71C-8153-F047CA91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BC5DD8-5A99-4190-7F73-506ADB03A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3441-0486-DC04-20E6-FE75B958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B2C33-382D-8C72-1BFD-59D6961B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9EF8D-0494-EC0B-9FFA-154B988E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B7DE2-7C4B-C247-02FC-C4B4693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BBCF-4262-88DF-1224-788985556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6AD02-9935-F2DC-C1AF-F51F4C8C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34906-BC25-F843-588E-0E719E65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1E097-E638-BFB8-F427-5D60AE44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53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F0C4D-10B8-C3D1-114B-732F2617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52BAC-3157-2ED0-8EB9-E7464F1B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4A854-C7AA-2AB6-DE9C-C05394B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786EE-D160-1417-93ED-48007D0D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C3F2F-F800-1C18-7BCA-06893D34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60810-2F1B-5DB0-FA86-1AEA9001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53312-46A5-6A02-C1F0-1B4E8769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8F111-DF5A-07B4-AB9F-129993B5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AB22F-1F81-88EB-6A90-FC9B6E69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618B2-DFFD-D08A-DF9D-B041207D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34FB4-D89C-27AD-D169-C7CAE5C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AE92D-048A-38B2-E4C5-C9878099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5ED25-7F07-97E9-D7D7-B0C2F0B4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03E6-8D77-6FE7-1176-DD45B67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5600E-A242-E565-C149-E03D3F36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0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0FCC-989D-0DFD-C5D3-F8C12E7C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755CE-CFCB-849B-4536-0B0DF6D25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B7CAE-CB98-A34E-CF63-BD2516208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9C7A1-33AA-BB40-08D2-D0E24DF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EE57F-5841-97EB-6D38-CEE089D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A6DF2-F328-3DD9-3463-BDED971C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BD66-AA1F-2D2C-F01A-EC205B1B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3878E-5880-A0FF-3856-9CECC73E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3B752-860F-3928-09D1-0D7AAB16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665A94-FB44-E502-B275-3D9C7F3DF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6450C-4BAF-A515-DFB0-60F6A1D7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C166E7-7A9F-DE8C-BC0D-07A6DFF9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F049A2-0DB0-2A22-E339-F19B7D24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0F2949-01C1-6A66-02BC-5AFF6BE4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1C39-D9BE-8929-B18D-B6D4500D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9DDED-D735-188F-EEAC-4A94E05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76060-8BA9-074A-D636-4892EA67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791D8-81F8-BD70-7FB3-B4BEF8B0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B1D83-E476-A288-D5BC-8CFFE0B2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33484-DF4A-A5F7-3C46-DA63626D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B793A-9D09-B910-AFE7-2FAB1EFB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A1247-3261-4672-9DDA-8FBF920B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2A85-CDFD-5BA8-AE98-4B766142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337FA2-6F22-86FF-5A65-4AD543D6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1758E-3E34-9259-EFEF-9B52DC2C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E92CE-BB55-9705-C191-1B5587EF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45027-097F-907F-9976-B156A40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0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04072-4235-028B-5543-304A41F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E4A901-754B-DDFB-7118-1187DC2A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F5BDD0-FB80-F893-373A-3F84D7DD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14C5E-4F35-5316-E430-B2D91472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583EB-17CF-13E4-37E7-F12454B5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48E6D-9956-8DE8-F5A4-68AE1ACD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060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E9CC47-EA2C-1AB7-A7F7-0CCF466B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F7ED3-DB71-A8DD-E1B9-81D00767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7443B-76C8-FFD7-39A4-B6270E13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AAE5-B136-4104-9AC8-CE17C0E01D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9DC79-BA55-0660-54C4-1CEA84AFE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E703B-ADCA-C50D-1DEB-2FA60E82A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5E4E4-D0CD-4938-AC31-74A12FFAB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 descr="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2627" name="Picture 3" descr="2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0274.我王快来</dc:title>
  <dc:creator>Yihao Zhuo</dc:creator>
  <cp:lastModifiedBy>Yihao Zhuo</cp:lastModifiedBy>
  <cp:revision>1</cp:revision>
  <dcterms:created xsi:type="dcterms:W3CDTF">2024-03-10T20:25:32Z</dcterms:created>
  <dcterms:modified xsi:type="dcterms:W3CDTF">2024-03-10T20:25:32Z</dcterms:modified>
  <dc:description>
274我王快来
1欢喜欢喜我王快再来那日子极近无疑，
2欣然等候我主再降临来自那光明天宫
1等到我见那美丽晨曦且高唱喜乐新诗
2且与众圣同荣耀显现彼此相遇于半空
哈荣耀日哈荣耀早晨即神子降临之时
愿我之灯剔亮且添油欣然专诚迎候主
欢喜欢喜我王快再来那日子极近无疑
等到我见那美丽晨曦且高唱喜乐新诗
274我三快来
3我等岂可疲倦又灰心切勿使盔甲离身
3等到池来必欢欢喜喜将华冠赏赐各人
哈荣耀日哈荣耀早晨即神子降临之时
愿我之灯剔亮且添油欣然专诚迎候主
欢喜欢喜我王快再来那日子极近无疑
等到我见那美丽晨曦且</dc:description>
  <dc:subject>
274wwkl
1hxhxwwkzlnrzjjwy，
2xrdhwzzjllzngmtg
1ddwjnmlcxqgcxlxs
2qyzstryxxbcxyybk
hryrhryzcjszjlzs
ywzdtlqtyxrzcyhz
hxhxwwkzlnrzjjwy
ddwjnmlcxqgcxlxs
274wskl
3wdqkpjyhxqwskjls
3ddclbhhxxjhgscgr
hryrhryzcjszjlzs
ywzdtlqtyxrzcyhz
hxhxwwkzlnrzjjwy
ddwjnmlcxq</dc:subject>
  <cp:version>1.1</cp:version>
  <dc:language>zh-CN</dc:language>
  <cp:keywords>投影</cp:keywords>
  <cp:category>投影</cp:category>
  <cp:contentStatus>索引完成</cp:contentStatus>
</cp:coreProperties>
</file>