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6B2C-C58A-C3A0-4FC0-80B5B412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8650B-8E40-E74E-2C4C-7CC23FCA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91DAF-3D6D-5700-DBF4-7BA25058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0B357-1F8B-3245-F15F-2722E39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E1E6C-9E7D-F377-CC14-7EEE1460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422AB-9982-C7CB-4E7D-BA3197D3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B81F2-98F1-FA4D-84ED-D46B0B4B8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5F1BA-CBF7-2F0F-7AF8-0B0B0EBA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ECF5D-6131-5498-A387-9EF8D98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4F8D4-219D-9EA4-65F1-7F984AE9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ADE6C-13C0-50D2-1ABA-B8586DAD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9E771-28B8-F356-777A-3F6A3771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8A44E-7015-259B-A318-FE95D36B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2804A-45DD-93D9-1126-FD0A249A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8467-2919-4F0F-D1C3-762F0CA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382C-C57B-1024-2585-3194066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A5D-1374-9E91-F0E6-23C2DA10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85708-E2F6-F5D7-0D61-9B7AC973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66872-6276-E56F-6F4A-FAD2857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FC5DC-577A-F093-7266-793290D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21B9-88A4-B4CB-06B2-60BAA62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94249-7C01-E2B4-1CEA-203E6C2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77B30-BAFA-47CC-B694-4EC8FFA6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34A58-6A25-283C-535F-07BEA2C7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78A0-8B7D-558B-4E19-FEFC22D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021E7-380C-C5C8-4C03-98ABAF17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C5599-3551-D447-AE5C-95B3E23C1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1CA12-68E4-1D47-36EA-3A040D29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AADF6-5BEC-9FD1-B64D-66E881B8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81C88-746F-2BA4-A117-CD481F1C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0DD2B-CB36-C3DF-4EB8-493A7B7D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958A-A32A-704C-5F52-C92B6F2D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4ACB-D20E-9B6A-BB11-935FA7FA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3E088-88AA-E889-52E6-4A3D3BDF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0656-2047-9D6A-89AE-6D939C865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18243-9742-361B-9BF4-35B9B6D3C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059B9-0711-77D6-8976-3900657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D320E-6715-DE28-D7BF-201A1F4D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D88A1-88B8-726A-3EDE-027A5175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270C-E74C-0E48-48B3-4E2C9ED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B303C-2E72-8A08-0E30-E7FAF119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163D5-7F08-97D6-3C33-67158607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95371-5381-919E-075D-926FE29B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F1764-9A4A-5251-9073-42AD250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4CF08-2C9F-14B1-9152-DF9EEA20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68931-7EAF-DB3A-93E9-2D86BE97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7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D93F-F6D7-D980-EFC4-369D9D9F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7CA81-2A9B-9D42-2EFF-E6651CE0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D7D2E-F708-91BD-00E1-2D4ACA1D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DA09-D0F4-1914-B77A-F8BEB4CA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E02CD-5592-5CA8-E5F4-713342BF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CFF74-3461-E4D0-DC61-9D4AF207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A0791-3662-4E26-3C2F-26C95B6C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1CEC7-0548-0D7A-9425-7BB91E9A4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00A82-6465-B1E4-74B4-C9AA43C85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8CBD2-6AD8-E221-AEC6-1E47E208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58D18-9F54-02D9-2AC3-1EF1012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ED1-9FBB-DCBD-B379-C5A86A9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64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15A7F5-4265-F9EA-52B1-7B69D6F2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235C-E2CE-213B-5C01-705F4A8E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E0DC4-B202-4634-277E-94A005022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4235-BA05-DE36-5168-603244A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B47D6-0D37-ECBB-247B-FADB94F32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 descr="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0275.耶稣基督快再来</dc:title>
  <dc:creator>Yihao Zhuo</dc:creator>
  <cp:lastModifiedBy>Yihao Zhuo</cp:lastModifiedBy>
  <cp:revision>1</cp:revision>
  <dcterms:created xsi:type="dcterms:W3CDTF">2024-03-10T20:25:37Z</dcterms:created>
  <dcterms:modified xsi:type="dcterms:W3CDTF">2024-03-10T20:25:37Z</dcterms:modified>
  <dc:description>
275耶稣基督快再来
耶稣基督快再来迎接我们趁着白日快作工努力去救人
多读圣经勤涛告世俗我不要到那时候见救主何等荣耀</dc:description>
  <dc:subject>
275ysjdkzl
ysjdkzlyjwmczbrkzgnlqjr
ddsjqtgsswbydnshjjzhdry</dc:subject>
  <cp:version>1.1</cp:version>
  <dc:language>zh-CN</dc:language>
  <cp:keywords>投影</cp:keywords>
  <cp:category>投影</cp:category>
  <cp:contentStatus>索引完成</cp:contentStatus>
</cp:coreProperties>
</file>