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BEDD2-0B23-8899-6C62-87C4F25EE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C25C41-B5DE-2029-CE59-78DE308CC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A32EA-AC01-8C95-0A35-42259EEB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5FF14-164D-8D08-BF57-94760F22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4967A-85AF-75B8-5E3F-EB9D355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4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F21F4-7E08-9069-1AD3-01DECDA2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DB174-5743-5D96-55A4-70A50FE9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26C7F-A400-51DC-B304-DF761D16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F7E10-BA75-90AA-F387-51D20E30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5E5BF-1E1D-2A71-62B5-B0403BD4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297D1-2010-357B-FDF1-3C1F52F93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DCB6D-B81C-E471-1E4C-7E401A2E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83FB2-8271-E3D8-DFDB-CA787863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65E5C-18AF-94C1-2942-92B239A2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7AE86-2338-AF55-88B8-BD7630B3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51987-224B-2CB3-9FDF-643F9D60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3295D-7032-5DAB-DC9D-4B6992D0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91C99-A007-53EB-79C2-B5AAE8CB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7B5D2-F767-5FEE-86C1-1B4F2D4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A5B49-D34C-0DF3-E504-F11BFDA6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5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8CE0-67EC-20D1-50D1-0E0B068A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2AA20-7DA7-655B-3A61-9A99D1C34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ADC89-530B-D7A7-F5D8-42DBE83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A3192-685D-FE3A-92D4-65CC98DC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A4AA6-7EC1-ACB0-1A8A-0F918D40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83ABE-6A11-E183-29F4-A57DDAFE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B9BC-0B4D-C8CF-6B62-4C64D603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C7F13B-D4FB-F05E-91AE-8D419822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64AFF-DE64-EE33-94D1-94D72193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66366-8B32-94AD-7A51-9D203309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D40FD-BD77-419D-A5E0-53B665DB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5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10FE-F982-1AF5-AE92-47360F1C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CF1A2-83CE-83DF-3283-BF461BAD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A5160-0615-7F79-0E7B-7DF0D3CE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EB14CB-795D-71D3-13C2-9EAA2496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BF15DA-A7A7-7655-A1D8-5B536F759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CB4B54-29A2-8804-89DD-64A31F3F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B7186C-A7D8-A629-501E-CBECA1D4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828F8B-4BFE-4AD5-0AE7-AE1B2439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2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FE6D-783A-FB85-FFDC-ECEADE49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D3D716-4C8A-6BE4-F638-74DA5099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BC03A-0363-AF50-5689-5EE4F0FD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9D7E4-300A-7946-BAA0-52B05354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0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FBB95A-0A23-372B-21EC-D345DB6C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565411-F4A0-72B1-4BAA-7E9E1D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FC012-DBE6-DF72-3486-181F9D24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D6E2-63E5-C9D8-5C8F-5ED26E2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39E49-BC30-EC85-DE31-EF844A61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58B6B-2435-07AF-0F04-03EA34E2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BC864-7792-728E-2796-D8F7B7ED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F2214-F0AF-C927-421B-45C8D7B1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D0D07-2203-90CA-3582-C5FB5284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82075-B8F2-FB08-E311-06E53857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2690F2-19BE-5B95-FF03-10F3C7631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6AE67-8564-4F13-BB82-FB540A5F1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BB99A-AFF6-AFC6-9A3A-66C6D81E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038CD-BDE7-3FD8-46C8-9170DF05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45F1A-FC0F-3602-6A88-D63554B7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337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B81339-4DC2-87FD-D031-51D4B835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4BE05-F16E-6690-E547-883F7364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2E924-3AC7-6BB3-F100-2B22AC7A6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7D2B-C973-41AF-90AE-DB93D4581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1607F-06DD-582A-558F-98F4E3993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A08D3-2BEE-AC83-28DD-C83CFE9C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4F32-7808-4705-AA7C-BAC8815A4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4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 descr="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0277.主来的日子</dc:title>
  <dc:creator>Yihao Zhuo</dc:creator>
  <cp:lastModifiedBy>Yihao Zhuo</cp:lastModifiedBy>
  <cp:revision>1</cp:revision>
  <dcterms:created xsi:type="dcterms:W3CDTF">2024-03-10T20:25:45Z</dcterms:created>
  <dcterms:modified xsi:type="dcterms:W3CDTF">2024-03-10T20:25:45Z</dcterms:modified>
  <dc:description>
277主来的子
那日仔那时辰没有人知道连天上的使者也不知道
子也不知道子也不知道唯独父知道
挪亚的日子怎样人子降临也要怎样，
挪亚的日子怎样人子降临也要怎样</dc:description>
  <dc:subject>
277zldz
nrznscmyrzdltsdszybzd
zybzdzybzdwdfzd
nydrzzyrzjlyyzy，
nydrzzyrzjlyyzy</dc:subject>
  <cp:version>1.1</cp:version>
  <dc:language>zh-CN</dc:language>
  <cp:keywords>投影</cp:keywords>
  <cp:category>投影</cp:category>
  <cp:contentStatus>索引完成</cp:contentStatus>
</cp:coreProperties>
</file>