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10010-D918-BB96-54B5-0737C73F9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EB5A75-591A-09A6-26EC-0E3726E15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E8E06D-E4CA-464E-09D6-23B14661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4AC-46EB-4DD8-895A-9E39578430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8499F-69D0-2134-C92F-D57E87152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5BBCE5-3973-037C-C25E-3D234F34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4034-E6DA-40E9-AEE0-C78DE46A6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09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27466-A755-33A0-0B13-C4746478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6D8F52-878F-70B0-A085-8DA1367DB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8E0B00-79A9-2982-680A-6FEA32B63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4AC-46EB-4DD8-895A-9E39578430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F1456E-27D3-94E7-D9C3-AE7C6B1EF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4E3AE3-3DF3-572F-96B5-FD96BEC3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4034-E6DA-40E9-AEE0-C78DE46A6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4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97364C-47B8-06B4-5AE1-880807691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837D99-6B25-8F18-8958-B747934DE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CF0CF-15AD-D8DA-AB06-37438032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4AC-46EB-4DD8-895A-9E39578430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DD8EF3-5A1B-209D-6E71-8E52B0C16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3F2F56-78BA-7D05-F96C-EE85E5D8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4034-E6DA-40E9-AEE0-C78DE46A6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89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CB0D3-BCA2-AD31-2141-0326097F3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0053D0-DAA8-81C2-4AEE-A37666246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E03FD1-E8EB-3619-F758-048E5F5E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4AC-46EB-4DD8-895A-9E39578430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1A37FE-FDAB-3B8D-C4AC-A6F57B8D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5F0AA-610F-ECB9-893D-E545BA3C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4034-E6DA-40E9-AEE0-C78DE46A6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61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CB5B8-3517-0561-A08A-78943E17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B707A7-0205-75D0-7783-B330FD984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01AAE4-D115-06E4-A57E-CB8BA621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4AC-46EB-4DD8-895A-9E39578430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62FD15-C455-728C-8B4B-78543EBA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E5DB6-F4D2-0D57-A86D-8F22A875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4034-E6DA-40E9-AEE0-C78DE46A6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09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C5ECC-4646-05FD-7C19-D18B435C8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ACFAF-8FCB-884E-BD59-590E61930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588405-8028-34BD-88A3-472AD32F5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D83460-7493-007C-7051-FBA68B42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4AC-46EB-4DD8-895A-9E39578430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103CCA-61BC-BA54-45D0-99CCFEEB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90C15F-A111-96DD-2F7D-3A7ABF39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4034-E6DA-40E9-AEE0-C78DE46A6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15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E26E6-7838-597B-15F3-FEC9D03CD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757665-E75B-29F4-8268-46DE9143E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9DC8FA-31B8-FFE2-606B-6402E2258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BF5509-9E5B-CCB4-9BCB-37DDE38EA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0FF8C2-5D42-A77B-0A92-C12447679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4B49E8-932C-1D47-D6BE-AE47E039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4AC-46EB-4DD8-895A-9E39578430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EE2531-C1D6-E636-E3CF-832DAFFF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D90C66-A99A-00D9-A433-D476F35EB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4034-E6DA-40E9-AEE0-C78DE46A6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23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1565D-53EF-83BF-C004-54945613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854641-5A4F-2763-4C22-B92D2265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4AC-46EB-4DD8-895A-9E39578430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6D9815-9971-0352-521B-EEAB4885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700D48-9335-2729-C566-FCDB9D3D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4034-E6DA-40E9-AEE0-C78DE46A6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26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24192D-8F31-1187-9FA4-CC98732FB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4AC-46EB-4DD8-895A-9E39578430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DECD96-3A4A-59D4-590D-3944A0E1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F65777-580E-DD6C-AF31-3410D76E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4034-E6DA-40E9-AEE0-C78DE46A6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40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BF711-68F6-ACFF-9EA8-4E9FCC9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673267-BB50-BE53-396E-66C3C12A6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EF0429-40AB-8FD5-EC30-2C9016516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5B68D2-DE14-350D-B287-01B35B6F1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4AC-46EB-4DD8-895A-9E39578430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354098-72CA-F6EB-6F1B-C4D16816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91D115-490D-0417-F0AC-766F32DB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4034-E6DA-40E9-AEE0-C78DE46A6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46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2AE3D-8D01-0A14-3EBA-65133D379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64849A-3282-5F17-1C85-150DFD9E1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F32523-CD18-D988-49C8-256E7A78C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A7101C-22D3-A21C-37B8-D96FDDB2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4AC-46EB-4DD8-895A-9E39578430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0792FE-46C1-E7BB-FA6E-BF86A99D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5B3D89-2E55-582C-2C87-0936019C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4034-E6DA-40E9-AEE0-C78DE46A6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82280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F0983B-BEAF-0257-0C3A-195AFE04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84EA05-AB0B-E758-32B9-0178A64A3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3EFF9-6751-F356-C203-9C0A62DAC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074AC-46EB-4DD8-895A-9E39578430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E61D08-F24C-0DAB-D965-32FD971CF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BFEA54-32D6-20CF-2B70-2518AB872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84034-E6DA-40E9-AEE0-C78DE46A6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00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22" name="Picture 2" descr="2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0279.新天新地</dc:title>
  <dc:creator>Yihao Zhuo</dc:creator>
  <cp:lastModifiedBy>Yihao Zhuo</cp:lastModifiedBy>
  <cp:revision>1</cp:revision>
  <dcterms:created xsi:type="dcterms:W3CDTF">2024-03-10T20:25:53Z</dcterms:created>
  <dcterms:modified xsi:type="dcterms:W3CDTF">2024-03-10T20:25:53Z</dcterms:modified>
  <dc:description>
279新天新地
哈利路亚新天新地新耶路撒冷从天而隆预备好了，
装饰已整齐众圣徒娜你们要欢乐鼓瑟弹琴
赞美恩主预备圣衣装饰整齐迎接恩主来
与主同吃婚筵之席哈利路亚</dc:description>
  <dc:subject>
279xtxd
hllyxtxdxylslctelybhl，
zsyzqzstnnmyhlgstq
zmezybsyzszqyjezl
yztchyzxhlly</dc:subject>
  <cp:version>1.1</cp:version>
  <dc:language>zh-CN</dc:language>
  <cp:keywords>投影</cp:keywords>
  <cp:category>投影</cp:category>
  <cp:contentStatus>索引完成</cp:contentStatus>
</cp:coreProperties>
</file>