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FB6B-1410-88D0-4493-F3A3AF7C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F04FC-1F7E-A87A-E26F-D520B58B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38F1A-A89D-AACF-A849-F58D1B80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5718-9DE6-8B1D-740A-1C53EC9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91CD2-0700-ACBD-839D-1DA930A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CA21-7477-9F40-8510-CC6DC2D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5246-6BA3-513C-9BB2-72032EA5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EB0E-D6DF-0076-E88B-7030C2CA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C67C6-4602-E8B5-DC5A-0A9E78E2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567B3-ED60-203C-C4FA-08161A33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D237A-1BE5-C826-C9A0-8489056A1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49ABE-68F7-C36F-0D70-8EF21625C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9C584-263F-3F62-6A41-E73828B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A536-A8B6-B4A8-DEAF-E73FABB8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347B5-8191-DB2F-62C9-0B4CF15D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F1E3-E428-DE41-9C95-10ED234E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301F-CF73-752F-6E13-2E394817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EECC6-4D35-8CD2-70B0-76F0EA56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579A-DB7F-F881-18ED-E674AC3E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5EDE8-2DD5-A5E1-38AC-0387B95B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F36-5128-029F-6DDC-F8F68753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D37CA-0BEA-4248-9266-2F6FE338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3B722-73A8-F431-4827-7D8C72D8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75B5-33B8-9F92-9ADB-AE2AC6BB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97199-313E-7CCB-FCF6-C720BDE8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3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CFFB-76A5-9B6C-3BD3-EA20731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EB839-3705-CEB3-A900-966989B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889D0-5CFF-CA4A-9828-2B5E7301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1011C-3F90-5A00-884C-8C5A5AE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80C77-601F-F2A4-B80F-E89DBD0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8C198-42A8-35DC-1CFB-53E6C1E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A8E4-B91A-DCF3-2B07-CEE457CA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107F-47EF-FC89-9D5A-83FA14B2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826BC-BAD6-5A32-03C5-F6F9959B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24D93-7551-525B-2A3C-E190382A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B1484-E728-141F-DFDC-2F7CA5F9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2084-C258-1E7E-CCB4-E9D0C5AC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03126-84B4-8AED-CDBE-0E57A35B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678DD-1EB5-0103-F7C8-70BA159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DA6E-2443-434E-3383-2C983B5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825FD-2049-EB33-70E6-7C90ECD2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32D25C-1B58-4AA1-B1A0-7868C957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B76D4-B100-57E9-835F-0738AB4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C04C9-46E6-52F7-2814-5CCECCB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9E4E6-6016-D717-2D14-2076ED5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58F9B-312E-FFCF-3832-7D301E1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3E29-98ED-CFF5-70B2-86705A0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72E0-17D0-D435-50EB-A8F02C4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BC233-D254-59EC-9860-3048B11F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1B177-358F-4183-1F7E-9DFED90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D768F-6675-A2AE-C114-1FC27E9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D339B-898E-4591-639F-55C9018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C05B-F71B-DF0A-55AA-715696D2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58D18-07B2-697E-C75C-960FB90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0E520-F7A7-6154-325A-B7D541A2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D145E-682B-A6CA-767E-6930E2AD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C280F-E9F4-8093-ADC8-E562B5F4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8110C-DBD0-31E8-F9EA-0D52630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55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C8599-6CB1-89BC-B388-689DD704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53CC4-E133-D5D4-89B4-134C4AA9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8141D-82D9-7AFD-2D92-D30C65ACC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3BCFD-0D89-5B87-591A-5F976063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BF74-A842-BCFB-0A67-121609DB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0280.震撼</dc:title>
  <dc:creator>Yihao Zhuo</dc:creator>
  <cp:lastModifiedBy>Yihao Zhuo</cp:lastModifiedBy>
  <cp:revision>1</cp:revision>
  <dcterms:created xsi:type="dcterms:W3CDTF">2024-03-10T20:25:57Z</dcterms:created>
  <dcterms:modified xsi:type="dcterms:W3CDTF">2024-03-10T20:25:57Z</dcterms:modified>
  <dc:description>
君秀营器实牛友贸彩鲜资肥公
老餐鲜中中保服餐菜程艺发美心</dc:description>
  <dc:subject>
jxyqsnymcxzfg
lcxzzbfcccyfmx</dc:subject>
  <cp:version>1.1</cp:version>
  <dc:language>zh-CN</dc:language>
  <cp:keywords>投影</cp:keywords>
  <cp:category>投影</cp:category>
  <cp:contentStatus>索引完成</cp:contentStatus>
</cp:coreProperties>
</file>