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D422-7AF4-F840-A9F4-284A34B7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6C16A-68F4-B63B-C687-18680BA3A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D5F36-9A37-16F0-F500-28F6FC84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C89FC-4749-68BE-DDFD-D16E696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44143-4C54-5392-D700-F376BB46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9AB9-A2A3-B6E8-63B4-89B83DC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1E3EA-41CD-B563-EF4B-B94F3DAEC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E424C-9B3A-F062-983B-5714368A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3A58D-1A06-F9C9-67F0-DF7B36B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4C8BD-1BBD-5B0D-81DB-65C8FA13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0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8D163-3980-A310-0B0B-79D8DEB52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925F3-2684-A852-0315-6E2C623E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29095-73CD-61A7-914D-4EF1AD9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67CCD-84E3-4ED1-3537-2DFE71D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2178E-9B46-9E2C-A05A-6BF38A6B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67375-D6D6-8A6E-8E3B-88A0B98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9C8BE-A401-037F-85F0-77376619E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94C0C-2900-B0CB-1CFA-BABB3E91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37FDC-FCE0-11C5-0409-DC38DEF3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66E0E-60BE-8803-FBB3-7723F4E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0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FB775-B4F5-288D-451B-3C983732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E8FD-72E6-A78E-2526-7509E635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69FA2-8A5A-0E5B-5BA6-13A22223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2AD37-912B-1FC4-7C9D-16A20822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CDDEB-5C8D-EE21-BB64-51EF0766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8C60-A665-C632-3789-61A9F14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D2456-5173-6311-2823-0C81E0DA4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F1359-3DF9-BD32-EADE-5B686A23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2C894-29DB-331D-EFAE-2108F0C0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682AA-3844-8AEF-42CB-2DEE7B9F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C9C4B-4521-5569-8E53-2D28EF49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5874-4EBD-C5C6-AC54-7175A7AD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D7E931-3D41-60FB-0642-295D208B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3D602-AFD3-C34D-EF07-DCDD21FDB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73973A-CFBC-35B3-233F-EDBA185FA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F9D113-42C4-F935-21A8-5A939B1AE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58A5C-56CA-F08D-1631-564EF308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388E88-8F0E-2EFE-3C5B-27649DB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2279F-3D46-C202-B0A3-C36DABEF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74FA-D910-1507-AD53-E7637D64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1F925D-8665-445B-F139-B973EE54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9E7BEC-6AB4-A55A-7860-8556364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3B1DD-445F-2132-B3F9-77600B2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E1CD74-3914-0707-058B-C97C204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CA515-4D99-A420-E95D-A388B210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F4ABF-4331-E54F-4BA2-B65AAD2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BA421-736F-5191-F9CE-817339A6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6AC9A-1053-BD3E-7931-C304B688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8EB4F-8F1F-B373-4A83-5B3341EE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AAA65-E880-27EE-5959-C51D5872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6378A-2A15-509A-D75E-C84E6ED6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049A1-13A9-3A3E-F66A-A47AEF94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07B7-A8CC-6EF3-3707-6A2AEA40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3BB515-E160-105F-E03B-5C460D0D2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2AC2D-CF72-3002-12AA-4D46973F3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3B829D-65CC-01B7-E8C6-6EA236FC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D74F0-FFA5-18CD-865E-7F5BD64C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850E5-0A29-6D85-968E-A8F6AE0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047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4E94C-252D-616C-1ABC-348850CE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F4920-632D-74EA-EFC9-05EE5ABA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2722F-471B-5E07-80E2-C8CEEB1A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66DB-5DE6-4D36-85C3-0EB5AA3224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2FEE6-D377-D9B9-EE8F-4895B43E8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C1483-67B1-8287-9B9E-5949ECE0C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D4EC-91E9-487B-A04F-967F129FB4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2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795" name="Picture 3" descr="2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0281.号筒吹响</dc:title>
  <dc:creator>Yihao Zhuo</dc:creator>
  <cp:lastModifiedBy>Yihao Zhuo</cp:lastModifiedBy>
  <cp:revision>1</cp:revision>
  <dcterms:created xsi:type="dcterms:W3CDTF">2024-03-10T20:26:01Z</dcterms:created>
  <dcterms:modified xsi:type="dcterms:W3CDTF">2024-03-10T20:26:01Z</dcterms:modified>
  <dc:description>
281号筒吹响
主耶稣再临那日必要高声吹起号筒
2凡信主而死的人都必在那早晨复活
3故我们应当从早到晚为主殷勤作工
1那永远光明清白华丽早晨
2大荣耀光辉灿烂何等快乐
3欢喜传扬主耶稣奇妙恩功
1凡世上得救的人必在那边一同相会
2蒙拣选得胜的人都在天空一同相会
3我完成救主所派职分在池面前无愧，
281号筒吹响
1在那边点名我亦必在其内
2在那边点名我亦必在其内
3在那边点名我亦必在其内
在那边点名的时候在那边点名的时候
在那边点名的时候在那边点名我亦必在其内</dc:description>
  <dc:subject>
281htcx
zyszlnrbygscqht
2fxzesdrdbznzcfh
3gwmydczdwwzyqzg
1nyygmqbhlzc
2dryghclhdkl
3hxcyzysqmeg
1fssdjdrbznbytxh
2mjxdsdrdztkytxh
3wwcjzspzfzcmqwk，
281htcx
1znbdmwybzqn
2znbdmwybzqn
3znbdmwybzqn
znbdmdshznbdmdsh
znbdmdshznbdmwybzqn</dc:subject>
  <cp:version>1.1</cp:version>
  <dc:language>zh-CN</dc:language>
  <cp:keywords>投影</cp:keywords>
  <cp:category>投影</cp:category>
  <cp:contentStatus>索引完成</cp:contentStatus>
</cp:coreProperties>
</file>