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98101-367A-7817-B0FB-F8F7AD4A3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197C7F-AC64-BEB8-9209-D25FD83EE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1C048A-3E81-8467-14A1-24184B78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C087-C6EB-4203-897A-9C20A8F91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29DFF1-04C5-B99D-35A0-3B857D22D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7D834-609B-EEBC-2CA6-A34DEB1F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A7E2-68D9-42E4-B4E4-A1CF3B1EA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32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53C68-DA56-C3A9-D398-55F949D3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E60067-040A-2321-6DCB-7187D761E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86DB1-41B6-F088-6C4E-DD43A980C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C087-C6EB-4203-897A-9C20A8F91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B500C0-30FE-7275-A45C-A5D59F10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A55409-8A40-05BD-2ADE-CD2B7E93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A7E2-68D9-42E4-B4E4-A1CF3B1EA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19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49D69B-1A61-4325-E50D-D63C328B9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DFD665-AE8C-C81D-30BF-C5E828205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BA96DB-C38E-D228-86A2-41FF9006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C087-C6EB-4203-897A-9C20A8F91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C0C5B-FA15-399E-4BBF-C9C195BD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DB364-EA8F-75B3-9C8D-02F59DCE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A7E2-68D9-42E4-B4E4-A1CF3B1EA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00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D3721-4547-4775-AF8E-86BE7734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E6DA2-72A0-93C3-3C22-BCAEC38F1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FCF4DB-04F2-6BD3-6E55-50FF46FA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C087-C6EB-4203-897A-9C20A8F91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17F4D0-1C41-8EC3-4BE0-AD792765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61B85-3621-CADB-2422-41529AE4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A7E2-68D9-42E4-B4E4-A1CF3B1EA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53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03CBF-D29D-8ED8-A74B-B218CF3E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55EE17-5102-A14D-4896-D5516BFD2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28B98E-B0E8-4939-F3AD-800B3435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C087-C6EB-4203-897A-9C20A8F91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841A1-60AE-2900-6ACF-4736892F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2750BF-6B46-84F5-19B6-26B1764E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A7E2-68D9-42E4-B4E4-A1CF3B1EA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9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A785F-04CF-FFC4-92B1-7B556F665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0C6650-2CF9-2D94-9B21-021CD9477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F71F3C-8D5E-D5B9-B72B-8DC0620C8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4C512A-FABF-0A08-0751-7069F1F2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C087-C6EB-4203-897A-9C20A8F91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6A46C5-9943-A4F7-1A26-B2C1AA18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C0B7B-28B2-60A1-B1B3-8F7A98FE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A7E2-68D9-42E4-B4E4-A1CF3B1EA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40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31D6C-4DB5-14B4-1290-71BD753E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98B43B-74C0-ACB3-11ED-C09A84DCB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0AE2CE-595B-4B49-5CF6-249BB0618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323A58-D133-3C31-C6EC-F406DE778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CF05E2-D71C-3108-1EB0-B76DAAB0A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13867E-44CA-6961-8989-158D5FB4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C087-C6EB-4203-897A-9C20A8F91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68CB30-9FC6-978F-6076-ED939CC7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D2C8F3-6AF6-228F-6E36-80D33A1D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A7E2-68D9-42E4-B4E4-A1CF3B1EA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9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BB9B8-2D86-A584-FAAF-A67775D5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B9B7D2-7C9A-570E-E065-C42767E8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C087-C6EB-4203-897A-9C20A8F91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E26588-E36D-5F85-4416-8DD9E35E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FA84A6-F249-8815-789B-56B94C6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A7E2-68D9-42E4-B4E4-A1CF3B1EA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64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AEA9F4-4958-5F56-F261-0F3CF431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C087-C6EB-4203-897A-9C20A8F91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8AEC54-49CA-671C-3DB7-F7662437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DC9F7B-E7FB-2231-6B7B-2072422E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A7E2-68D9-42E4-B4E4-A1CF3B1EA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41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BA139-01FD-B0B5-6394-CD8AE78A7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1CFE42-AC46-08F4-A1C7-143199CA8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719AE9-6521-A981-ABD7-F9E5F9241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51D628-41CC-C28B-423C-A7AD44CF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C087-C6EB-4203-897A-9C20A8F91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434DD8-74C6-C47A-8D86-D1DA5A9A8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1584F6-49C8-5390-13FB-CF09A70F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A7E2-68D9-42E4-B4E4-A1CF3B1EA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04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C8E8B-BF4A-FA74-0796-BEE8BE675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272AAD-E312-2C31-DB9B-CAB0E9547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A5DB85-2985-B665-EF3B-48FFC69AF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59F97B-9F8B-64B2-833E-FBC029AE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C087-C6EB-4203-897A-9C20A8F91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A4A98C-E2E6-72C0-AD71-072CED71B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9FBC94-1544-CD50-0172-2BBAA3EF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A7E2-68D9-42E4-B4E4-A1CF3B1EA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80700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FECC35-CC70-C381-6DAF-101160725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A06AC5-39EF-CE2F-A6F4-3F64FE506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3F6F5B-9FD5-5ED6-35A2-E9E4E2579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3C087-C6EB-4203-897A-9C20A8F91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470F7A-ACEB-019E-45E6-14D5933F9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043872-4A42-D8C1-A51A-4C32E5D70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3A7E2-68D9-42E4-B4E4-A1CF3B1EA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15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818" name="Picture 2" descr="2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357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0283.散会歌</dc:title>
  <dc:creator>Yihao Zhuo</dc:creator>
  <cp:lastModifiedBy>Yihao Zhuo</cp:lastModifiedBy>
  <cp:revision>1</cp:revision>
  <dcterms:created xsi:type="dcterms:W3CDTF">2024-03-10T20:26:09Z</dcterms:created>
  <dcterms:modified xsi:type="dcterms:W3CDTF">2024-03-10T20:26:10Z</dcterms:modified>
  <dc:description>
28散会歌
赞美主聚会完脑将主话存我心里
愿主灵继续工作保守我直到主来</dc:description>
  <dc:subject>
28shg
zmzjhwnjzhcwxl
yzljxgzbswzdzl</dc:subject>
  <cp:version>1.1</cp:version>
  <dc:language>zh-CN</dc:language>
  <cp:keywords>投影</cp:keywords>
  <cp:category>投影</cp:category>
  <cp:contentStatus>索引完成</cp:contentStatus>
</cp:coreProperties>
</file>