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374FF-04DF-6256-6127-8BDB8EB5E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8C814-4F1C-494E-5465-646616D1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E6308-450F-1070-3C05-9358FD88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09DA-F09B-8BBA-38B6-5651DA84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A781-3101-391E-1645-C2A3ACAE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99DDF-0A83-2553-6BC5-FE72F9EB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7676C-1135-3A46-7DD2-E11EF584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E02A9-0D9B-D7D6-01C9-B0B65D5B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58565-5250-0837-C4E7-37B0F80A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8DCC4-A372-2C68-B44A-D806BD1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8B57E8-82A4-C3EA-4168-70E473636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B93DF-0C6B-E47D-F82B-0271DA71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A3E0B-31BE-A21F-C936-9011EE65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2E330-F852-D8ED-A683-1334D180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73BA-4447-B528-C95E-D87F8A25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2909F-A7C7-1C5E-E268-E1D122C7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24F91-B1BE-ABAB-2B12-1CB30CFF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0689A-14FE-3F28-944C-495089A0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28C0-301D-0331-2B36-C93AFD37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C0C60-F86C-FE0C-30FD-F29BD88B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9835-7E41-3F2A-7771-14C202DA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B8DE-BA4A-50DE-B3B7-86D0B9EA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FEE19-4B7A-A46E-C6F7-3DEB6568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4D594-91EF-0651-6CEE-C7031F71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69BD0-AC6C-7E6A-2C5C-545C4127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C1438-E10C-58C4-175A-5D31594C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097CF-F2B7-9738-9E36-28FCA83C3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1FBB2-C83E-B050-2394-D2DDBEA8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2BD77-178F-DD9F-6963-4108549A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73849-2B4E-48FC-1321-36625070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7707B-5FA1-C088-8BFA-C0817518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79022-B046-776A-3D75-635D264F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0B9D3-77F6-42E2-875C-B7AFFCA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C4647-43E7-9EFA-1DB5-8E0C3661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292D8-3DC6-A6FE-467B-5F5552DA4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06212-D870-44D9-F506-B64D449AC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273DE-56AC-1234-9EE4-66F27AAA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280BDA-4A09-F5B3-4EB7-25F88C7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13714-E4D4-7CD7-124A-C3A63C69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69140-8F5F-21F4-2279-45BDEF0A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8499D-4B1F-4DAF-D19A-A061CE0A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7C362-1E2F-6F82-1709-AF8AC1E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02F82-8F7B-F6A1-3BB0-1DC9833A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2E473-CA96-35B2-EE35-94D33A7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83BDE9-6FA5-F4F1-5C67-9D0919A4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E02FF-C7BC-F381-B214-7F9D8207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12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96219-E42B-6C16-0F63-6D877573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EBF20-6EE1-72C0-0FE2-54935BA5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7A42FD-B18D-9839-EA4B-2BA53B75E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6544-D6D5-AFBE-3E9A-DFB2A2A6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0BD4B-58C7-EDE3-9656-DF7A566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05F41-60B5-FFAA-F452-BD4B7065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7DC7-000A-8EDA-9599-B1A13F3A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F0873B-E881-BF28-D714-6818FC62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14204-6823-BA65-7BBC-8177B50A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0DE7B-8B11-6BFD-2B56-62244187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B4637-AE05-2668-F439-A7FC9D8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351EE-80EE-4286-E3ED-05B2C6E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61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25BB8-5EAE-4F8E-ED74-693CA662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958AE-DAD4-91A5-B8C2-3741E91E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40E35-A763-6F23-BE62-CAAF27F47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29B9-F6E3-4DD6-A592-CE20046853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B9430-B447-653C-9F16-FDD4B58A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FBBC-8C97-DC25-6980-E59041F6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7750-1E3C-4E96-9FFD-8BAD0DAFA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2" descr="2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2867" name="Picture 3" descr="28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0284.聚会大意</dc:title>
  <dc:creator>Yihao Zhuo</dc:creator>
  <cp:lastModifiedBy>Yihao Zhuo</cp:lastModifiedBy>
  <cp:revision>1</cp:revision>
  <dcterms:created xsi:type="dcterms:W3CDTF">2024-03-10T20:26:14Z</dcterms:created>
  <dcterms:modified xsi:type="dcterms:W3CDTF">2024-03-10T20:26:14Z</dcterms:modified>
  <dc:description>
284聚会大意
1为的是造就你我属灵生命，能成主的收割工人
1看娜庄稼已经熟了主的工人你今在哪
1现在乌云密布雷声隆隆狂风暴雨即将来临
1弟兄姐妹们赶快出战抢收庄稼归入天仓
284聚会大意
2为的是复兴你我软弱心灵，成为主的刚强精兵
2看哪多少被掳愚民身陷魔地无力逃命
2眼见他们步步临近死亡门，你心到底有何动静
2同工同道们随主上阵击败魔鬼救人归神</dc:description>
  <dc:subject>
284jhdy
1wdszjnwslsm，nczdsggr
1knzjyjslzdgrnjzn
1xzwymblsllkfbyjjll
1dxjmmgkczqszjgrtc
284jhdy
2wdsfxnwrrxl，cwzdgqjb
2kndsblymsxmdwltm
2yjtmbbljswm，nxddyhdj
2tgtdmszszjbmgjrgs</dc:subject>
  <cp:version>1.1</cp:version>
  <dc:language>zh-CN</dc:language>
  <cp:keywords>投影</cp:keywords>
  <cp:category>投影</cp:category>
  <cp:contentStatus>索引完成</cp:contentStatus>
</cp:coreProperties>
</file>