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ABA7-2189-EF79-D4E5-CEFFF91A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C7EBB-46AC-7108-F5E0-C0FD932C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131B-2CB3-3E52-6710-09D808E1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8CCC-6653-2CEC-C36A-48EFB816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9B25C-60FA-8EA6-73A6-6C9B2B40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03E0A-7B60-CE20-121F-063F85C7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2B272-FF91-BCA6-CFE5-BEB3A7C6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3CF3-FD0C-B1FC-15E7-C8AB1522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5F355-2F14-1B29-FEA8-ABBA854F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A576D-58D6-398E-F298-81AD9886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53A3F8-7624-706C-22B1-D44C5237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E0EC5-CF84-A2B6-26B7-E3C0896F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91D6-EF51-AF6E-DFBE-D0C812C8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04F40-BF14-B682-FA36-638D32F7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EC-5084-F03A-FE3B-78B075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AFA6-9EFC-B555-DBE6-789C29C5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0E444-F4FE-B058-DE4C-7AA0C945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5AA9-10ED-D169-BC57-6BF8826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23DEA-8944-2404-0C5E-D4DDA8DE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CCA55-42E7-CB70-9255-E4FAD6E7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8FD79-6AA7-3702-947E-07EB2D1F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1D9D4-1B29-3D43-2A69-23F7F478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863A2-B6BF-384C-C34C-19005D1D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CD23-9207-0487-E100-5F052DF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3C9D3-DF99-ED33-C9E5-A3675AF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9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9859E-CED7-A41D-9905-4C74FA45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747C7-5B65-78D1-DFF5-0FCB14213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24856-3394-B75E-1E3E-5CF6D2D0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A610D-3BAC-1069-E751-7B9FD09D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57B07-6ECE-4826-C14E-8F2F37A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23D4B-3127-0ECD-E9EE-7ED10C1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672D-631F-A9BD-F436-1C55870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0CBA3-9414-803B-6446-6084A505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3ABEB-EC55-AB51-B44C-3F7C1404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38680-D059-7BEB-E973-058517F5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0858F6-9269-8FCB-FC9B-399BBF2D2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8BCD9-0611-1D60-A3F8-45FCBBF4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B7C75-7955-DE2D-8AAF-691DBC1C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2D01A-4203-D1B2-A4E2-89B24E8C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6507-98BE-D454-3DFC-CDC733A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7CDF28-B4FD-4D38-1A67-A40C0D44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272017-3912-9AF4-6E3C-D34987E6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F1B5C-C670-0087-E531-46FAB26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64998-38D9-9020-0287-9C0FD14B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1F852-1545-C9E0-4F5B-E9810176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CBD0A-E23B-4482-E016-846B548B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7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45CE7-4CF6-DD4D-C1BE-1FF87C13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76BD-FFC5-0AE7-FBAC-2432A665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3A1EB-24D6-C9F5-3D0B-C2B776A3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D73E3-BB9B-8B7B-21C9-606849D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23960-3035-4764-B313-77DD759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7E06F-C63B-D39B-3746-78C02170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A1CF6-5CB6-9E83-F381-838E02A9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EE895-3C5D-3D80-284B-E84180E57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1B9B9-F156-BAC6-FDAD-1735EB4BB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C0E1E-B226-D1FD-711E-E60C42BC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A07E-409F-E23C-4003-FE403FB0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4BD71-7A05-59A3-D96E-236425A6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83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1D7C2-D592-5AF1-0FDA-42F27FFC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72B09-5C81-376F-57A6-3E8949EE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ED672-72B4-3530-535A-BDABEDA4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FE591-46E6-5C5A-EC68-A7F33EAC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069D-B786-5863-FD30-31B177F61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 descr="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4915" name="Picture 3" descr="2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0286.你存何心</dc:title>
  <dc:creator>Yihao Zhuo</dc:creator>
  <cp:lastModifiedBy>Yihao Zhuo</cp:lastModifiedBy>
  <cp:revision>1</cp:revision>
  <dcterms:created xsi:type="dcterms:W3CDTF">2024-03-10T20:26:22Z</dcterms:created>
  <dcterms:modified xsi:type="dcterms:W3CDTF">2024-03-10T20:26:22Z</dcterms:modified>
  <dc:description>
286请问：你存何心
1有份于这次聚会的亲爱们省察你今存心如何
1你的奔跑有无定向你的斗拳是否击影
1今到此地心有何想到底是否观光赏景
1今到此地心有何想到底是否观光赏景
有何能比活泉甜蜜有何能胜属灵美地
此乃人生得福良机请快接受神爱浇灌
286请问：你存何心
2有份于这次聚会的亲爱们请快预备谦卑之心，
2机不可失时不再来敞开心门接受神爱
2谦典之人心得滋润一生一世得蒙恩泽
2谦卑之人心得滋润一生一世得蒙恩泽
有何能比活泉甜蜜有何能胜属灵美地
此乃人生得福良机请快接受神爱浇灌</dc:description>
  <dc:subject>
286qw：nchx
1yfyzcjhdqamxcnjcxrh
1ndbpywdxnddqsfjy
1jdcdxyhxddsfggsj
1jdcdxyhxddsfggsj
yhnbhqtmyhnsslmd
cnrsdfljqkjssajg
286qw：nchx
2yfyzcjhdqamqkybqbzx，
2jbkssbzlckxmjssa
2qdzrxdzrysysdmez
2qbzrxdzrysysdmez
yhnbhqtmyhnsslmd
cnrsdfljqkjssajg</dc:subject>
  <cp:version>1.1</cp:version>
  <dc:language>zh-CN</dc:language>
  <cp:keywords>投影</cp:keywords>
  <cp:category>投影</cp:category>
  <cp:contentStatus>索引完成</cp:contentStatus>
</cp:coreProperties>
</file>