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3A56F-9CEF-7819-B9F4-3B5E784AD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365AEC-C2DC-CA2F-BDFB-EF8B0BA43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8F96FF-B8C1-DBA2-E2FE-4F95934C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7C15-438F-4F06-85CF-3D3CC715DC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115FA-212D-CF64-DADF-9BA45DFFE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AD64F-A7C0-A3EF-E84D-30DEB0A3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B2A0-37AE-4888-A695-5E9606525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02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8D960-725B-D66E-4189-762599BD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032827-79BD-4D5E-1CAD-D85BCF9AC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42AEBC-B4E9-4C79-13E0-33143F49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7C15-438F-4F06-85CF-3D3CC715DC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C230A-C7CA-9F38-524C-CFBEE8E0A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C0B52-86B5-E80B-356B-0409E9FA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B2A0-37AE-4888-A695-5E9606525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08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CB37CE-C871-55E2-F4E0-C3E85D8B0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BB010F-0156-FABB-34E3-D1EE6C0FA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C0ED33-8F99-8A78-9C1D-D342B5C7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7C15-438F-4F06-85CF-3D3CC715DC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DC7DDA-8A52-EC50-401E-279A0D84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9169FE-38DA-6225-0C07-BC469646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B2A0-37AE-4888-A695-5E9606525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31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7B6EA-0FBD-603E-B942-756D9CB0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CE6067-4A1A-0AF4-4B68-9E3E4BA27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DF20C-6017-D020-A3A5-55C19B50D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7C15-438F-4F06-85CF-3D3CC715DC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AE4CD6-F4BB-F5D4-7314-402C33D0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7B8749-9CFF-C546-7392-7FFDF8BF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B2A0-37AE-4888-A695-5E9606525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46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2D8AB-E0DC-E293-A98F-3C112AC3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747D08-2FB3-416F-E1B0-A1C00A1D1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FA4FF-0F2F-C49C-E1D8-E02C3009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7C15-438F-4F06-85CF-3D3CC715DC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AA19B2-8B7E-D000-DD5C-DEE82469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BD8CE0-A5EE-4831-5848-84E88183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B2A0-37AE-4888-A695-5E9606525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07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81DD1-3901-8AFD-374A-6EA98A56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5D8AA2-DA5C-7C1B-834A-1A100FB61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981929-9A0A-6875-A948-F09E9C5F4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B87F7A-93F7-CA25-307D-001B28CB9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7C15-438F-4F06-85CF-3D3CC715DC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C99A4C-3D77-048A-48A0-F40E4442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B66487-F731-642E-2C01-7FC9E2ED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B2A0-37AE-4888-A695-5E9606525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46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BD0BF-A273-F5CB-DA61-92A2D905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CF343A-5198-9317-0C30-8FA32BD24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111044-6B38-A18A-9A3A-80B4DB361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44628F-0B4B-860D-6DCA-0F8F4EA97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9B6977-32A3-EBA5-1D6D-4AB77EF1C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B7091F-160B-9309-C36E-7039852EC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7C15-438F-4F06-85CF-3D3CC715DC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946183-71B8-BCD7-0346-4148A449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816670-9467-6BAD-DF45-EA392C6A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B2A0-37AE-4888-A695-5E9606525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58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2936F-2A97-4385-8BA8-A3EEA85EE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7A79F9-1EE8-1AC3-731E-534A4949F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7C15-438F-4F06-85CF-3D3CC715DC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472E33-FA13-05F1-426E-E6589F0C0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38EDF3-DC1B-0010-A3EA-2CF29AF1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B2A0-37AE-4888-A695-5E9606525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81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150536-981E-AF32-7E7C-E1407D142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7C15-438F-4F06-85CF-3D3CC715DC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4526DC-8020-18A5-2960-6DDC15D4E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9A9F26-9B7D-1996-B979-E1A14B988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B2A0-37AE-4888-A695-5E9606525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38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A48FF-45FD-6C55-BBE2-FA528C73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0C4DC-644D-ADA1-3AD6-D55AE7BCF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70B829-FDC5-F354-BEDE-9D07BD033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63FD53-E615-3D94-8AF5-3AD5BE534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7C15-438F-4F06-85CF-3D3CC715DC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7FC4BF-A6D8-89AB-1EC5-5410959B9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641BC7-2B11-4BBD-C6A3-4D9F7DFF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B2A0-37AE-4888-A695-5E9606525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56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AF4C6-16D2-81E7-DC38-0510FDC90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FF21F8-9925-4C45-0269-18FFD81A91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AE68C3-573B-EDB0-C62D-6E6F73650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E69FB3-5D8C-EE36-1996-B0DFF672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7C15-438F-4F06-85CF-3D3CC715DC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6DDCE1-6CFA-072F-9EDE-1A65D9FB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1DD083-5097-743C-5060-1251E2C34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B2A0-37AE-4888-A695-5E9606525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48799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654E10-4A7D-41CB-0031-0C561A2A5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146A98-589F-C98C-552A-C5DEF742E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228C2D-CB5B-41C1-2775-1B4BB9103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C7C15-438F-4F06-85CF-3D3CC715DC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3FE79F-AB8C-33C4-7273-3F70E777B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94EC06-907C-1F5D-5E8A-06BC4121E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8B2A0-37AE-4888-A695-5E9606525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84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914" name="Picture 2" descr="2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0287.今到主殿</dc:title>
  <dc:creator>Yihao Zhuo</dc:creator>
  <cp:lastModifiedBy>Yihao Zhuo</cp:lastModifiedBy>
  <cp:revision>1</cp:revision>
  <dcterms:created xsi:type="dcterms:W3CDTF">2024-03-10T20:26:26Z</dcterms:created>
  <dcterms:modified xsi:type="dcterms:W3CDTF">2024-03-10T20:26:26Z</dcterms:modified>
  <dc:description>
287今到主殿
1我今来到主的圣殿赞美歌声上云天，
2我今来到主的圣殿俯伏赐恩宝座前
3我今来到主的圣殿聆听恩主宝贵言，
4我今来到主的圣殿心被恩感乐无限
1心灵诚实虔诚崇拜心中何等甘甜
2灵里交通爱中相连瞻仰恩主圣面
3解我饥渴作我灵粮充满生命能力
4热心事奉爱主爱人一生完全奉献
哈利路亚赞美主恩哈利路亚赞美主爱
我今来到主的圣殿，永远与主同在</dc:description>
  <dc:subject>
287jdzd
1wjldzdsdzmgssyt，
2wjldzdsdffcebzq
3wjldzdsdltezbgy，
4wjldzdsdxbeglwx
1xlcsqccbxzhdgt
2lljtazxlzyezsm
3jwjkzwllcmsmnl
4rxsfazaryswqfx
hllyzmzehllyzmza
wjldzdsd，yyyztz</dc:subject>
  <cp:version>1.1</cp:version>
  <dc:language>zh-CN</dc:language>
  <cp:keywords>投影</cp:keywords>
  <cp:category>投影</cp:category>
  <cp:contentStatus>索引完成</cp:contentStatus>
</cp:coreProperties>
</file>