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B9314-7F34-B2FA-A4D6-4FED3749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BEA01F-531D-573A-4412-556C5FFE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BC10D-C0CC-F674-B403-BC02C912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D12E2-CB43-4A11-194E-B9E81A6C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506EE-BC48-6C87-6E9A-CEE0740D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7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275CE-A56E-C767-F186-E87A7B1A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C62E5-7EAC-3AB5-E7A4-BD40842C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83029-FEB9-E236-AECD-325205C1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658AE-0079-647A-ECFE-9AE4824F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5E0BA-E72A-B9F7-770C-D5D44371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0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F2F8CE-E3B3-0C19-BBE5-27712AC09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F215C-DDA7-0DBD-7A85-A58BCA5A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A0630-B222-7124-37A4-C7C2B2F4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91A64-D371-0159-3827-DC9CD845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35EE7-880D-6F09-8654-8AE1D810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6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7B127-7BF1-2EAE-519C-570BE1CA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A280E-0A87-CCCE-A29E-D05AF665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E1E3B-D00F-CF7F-B8AE-749C5B2E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5029E-161C-BA29-897A-C0DC1746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2EFE1-7512-8B7A-338B-6E4036F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8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F288B-B2C0-1A74-FE08-F43D0F20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CE06A-3438-3EE1-1E1B-A0E7B860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F2B93-E51D-E00F-1CFE-D7AAF234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6BB4C-B1A3-A152-A153-2D414C83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C2CB2-D4EA-8CBC-ADAE-759240B8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74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DD246-12CA-1CE0-B428-76048952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35A5E-0D5D-D1C7-7A8A-12232BF09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14D09-22AD-1272-07D7-AD7F0A911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97216-D305-EA94-945F-26510E03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1ACD7-9D8F-B71D-ACF2-CB46BB25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F2278-390C-9EFB-41AC-2BB74068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4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395D8-D55D-2560-0202-DB48F736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BC88D-84D9-745F-EB73-94F896C1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3705E8-C868-DA59-FAFC-AB048E6A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7AC827-BD82-6F7E-0E04-70EA263FE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07D76-A531-B783-46A0-EEEAE84EC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D7F189-08E0-0AC5-E7C8-9DC360B5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4C42AC-9E37-DFC9-9D2D-9C3E6D0E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F25B28-40E7-C9AC-3BC7-D7DAC394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5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7639-A32A-1AFA-750E-020CEBA1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E643B5-4078-5C9C-CA97-84398566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FC56A-51D9-5F95-E1AA-D48613C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F563A7-CCD5-209F-B215-23845B3B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BB6686-CE6A-F6A5-B84F-E42DE73E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16549-169E-5A6D-0E59-257FA15B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7E484-7DE3-59D2-665D-716F4DF0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6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BE537-B2EE-6755-1B4D-EC11AD91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27328-2670-EA3B-CF0E-8C7031BBE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DA8B1-A398-79C8-46CD-27BC3A76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EA93E-1187-47F5-BBBD-8FD890AC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EDC79-289C-761B-2968-FEE26A35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6BF88-442E-F78C-F175-93D33ED1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4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84F65-3F96-7685-F8D8-8A7604D2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838F9-3AC4-BF1B-93E3-B54BCB2BE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F154F-AA9F-2343-1686-9581DBED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FF30C-F0AB-B7B9-88CF-0D4B8BAC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AD34F-D7F0-6282-EC13-55F4CDAC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584BF-88A2-8971-DE1C-DD4E56A0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299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BA52CE-B5B8-1A3F-785B-224369F6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73AC4-90DF-9B18-C24F-0C62B8F0E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779D4-45C5-B9E5-265A-A201D6EB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930D1-DE92-CC6A-7A67-5B18CD00B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AD68C-1A22-7E78-E99C-0DDC325D3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38" name="Picture 2" descr="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63" name="Picture 3" descr="2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0288.这是耶和华所定</dc:title>
  <dc:creator>Yihao Zhuo</dc:creator>
  <cp:lastModifiedBy>Yihao Zhuo</cp:lastModifiedBy>
  <cp:revision>1</cp:revision>
  <dcterms:created xsi:type="dcterms:W3CDTF">2024-03-10T20:26:30Z</dcterms:created>
  <dcterms:modified xsi:type="dcterms:W3CDTF">2024-03-10T20:26:30Z</dcterms:modified>
  <dc:description>
288这是耶和华所定日子
这是耶和华所定的口子，我们要在其中高兴欢喜，
这是耶和华所定的日子，我们要在其中高兴欢喜
你我他来白南北东西从远方相聚到这里
迈步同登耶和华的山，领受礼口中的言语
288这是耶和华所定日子
多美好神与人同居多美好我们又在一起
乘驾地的高处昂首青天外，行进在主的慈爱里
敞开你的心灵放声高唱神的帐幕在这里
这是耶和坐所定的口子，我们要在其中高兴欢喜</dc:description>
  <dc:subject>
288zsyhhsdrz
zsyhhsddkz，wmyzqzgxhx，
zsyhhsddrz，wmyzqzgxhx
nwtlbnbdxcyfxjdzl
mbtdyhhds，lslkzdyy
288zsyhhsdrz
dmhsyrtjdmhwmyzyq
cjddgcasqtw，xjzzdcal
ckndxlfsgcsdzmzzl
zsyhzsddkz，wmyzqzgxhx</dc:subject>
  <cp:version>1.1</cp:version>
  <dc:language>zh-CN</dc:language>
  <cp:keywords>投影</cp:keywords>
  <cp:category>投影</cp:category>
  <cp:contentStatus>索引完成</cp:contentStatus>
</cp:coreProperties>
</file>