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43061-D5A8-0C05-A48A-66B55F851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FB0D3C-046F-5C99-E990-F0122EAC7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20EFA-1DCA-3A60-9C42-EBA24FDF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955D2-CEE3-3823-D3B5-9700F9BF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C309F-4978-3C2C-C414-1F72EA37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5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466BB-0BAA-C686-751B-D9175862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7C7880-DA92-4B45-E189-89F896B24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7494D-9BAE-6C81-FA35-8F12227A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A2A64-33C1-1382-674A-F663B6D3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D2510-8937-90BA-8FB4-E6DF40E6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F83526-1483-6E33-3C62-C64D381F3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3FB2B5-750E-9639-0C4F-6B31CA93D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A3AEF-B6F9-290F-9BF6-3A6835F4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DDB1A-6CD7-E46C-F77A-1F442E27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8C23E-8BEB-EA2E-DA33-46CFA955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4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0DFDC-E1E9-AB49-B328-F9932093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72970-B932-43A0-BAA8-3081719F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D5D22-F570-0A5B-E0A3-C0265B6D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C35D8-2E4D-7D93-D42F-A55A6392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0F468-588F-1153-ABC9-7C1D254E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4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8D060-DE3B-268E-2A9A-1D805DE6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56D8D-04B5-DDFF-76D1-AD54F6A3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79FFF-B4DC-72AB-DE57-74069205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7FEF9-019A-8E91-F704-2BF392EF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D2B29-81B0-777D-A0BE-54D7F882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96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FEAF2-743A-8AFA-AF51-E5301DA1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39FBF-CB57-61B8-46F7-F73BBD82C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C2BD9A-BFBC-01BD-3C9B-B8835A398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B33AA-62F2-6982-2DFE-762089E1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46BA9-42EB-6630-1DB7-4F515A27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627220-C9C2-C4CF-93A0-F8C2F0D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3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B9227-1A1C-91B7-D0D7-285595C5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074FC-174A-4689-5EAE-C92BB7CA7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9BB0FB-1C19-50DF-ABF8-594E0F93A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E9A173-B63E-20D8-5822-F945D5691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AC435C-D43C-D6BE-D925-612F4534D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68A471-6EC9-67D1-A6D4-6CDFDA87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4EC906-9885-0A6D-460B-72A3FDE0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66C3F9-9D72-7CE6-B8F4-08531B4C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F74CB-1233-3C40-0AF6-7806EB14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5E4529-D44B-AD3A-6952-EF05232B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C06E58-9C3E-B998-0357-468D2BC7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10A157-A84F-9F85-48D6-DCC96E4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5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4DA8D8-DA4F-068B-73BA-D8CC868E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BAAD3C-E482-5CF4-7CF2-17C025F6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12F9D-28E1-3369-7236-26B76BED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6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BF788-E8DD-174A-0DCD-C88F68F4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02F8D-352B-B9DA-D9CF-9C4E6B04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7BC89-F3B5-17D3-18D3-D7D95951F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9584E-C1E1-36B8-4384-96DF994E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3C4729-BB6D-005A-9A51-87387D70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A407B-91E8-0042-2FA2-BC753EB9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5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8A384-DAA5-D7D8-5C2F-1204F6AF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FE3F03-BBA6-D6A1-424E-6DF635A86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CD34B5-3FEC-0848-12C0-377109699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DD304-4AB9-E1A6-0453-421621E0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0B1F05-DE74-BE3D-6890-9D4A1A35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69854-7682-9F25-A47C-FFEEF544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118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E1D451-7DD2-C738-8C56-092103F6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F6184-1582-F10F-DDC5-DD96CBECB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963BD-4DE4-6D5D-9AF1-6F8891838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7727-B3E3-4024-A683-E7F88A2D4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43EEE-37C2-9EB2-69C3-9AF1C8EF4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C5DA0-F9B9-778B-FC2A-CFFE55C4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30A40-5360-494A-82E8-57E8CB731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1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6" name="Picture 2" descr="2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9011" name="Picture 3" descr="29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0290.复兴你工作主</dc:title>
  <dc:creator>Yihao Zhuo</dc:creator>
  <cp:lastModifiedBy>Yihao Zhuo</cp:lastModifiedBy>
  <cp:revision>1</cp:revision>
  <dcterms:created xsi:type="dcterms:W3CDTF">2024-03-10T20:26:39Z</dcterms:created>
  <dcterms:modified xsi:type="dcterms:W3CDTF">2024-03-10T20:26:39Z</dcterms:modified>
  <dc:description>
290复兴祢工作住
1复兴栋工作主向栋圣徒显现
2复兴栋工作主求栋感动教会：
3复兴祢工作主启示祢的宝贵
1求祢用权发命监督让栋儿女检点
2为着罪恶忧伤痛悔好让祢显作为
3但愿栋爱在人心里好像复燃死灰
复兴栋工作主我们现今等侯
但愿正当我们俯伏祢就显现能手
290复兴祢工作生
4复兴栋工作主祝福祢的话语：
5复兴祢工作证明祢的得胜
6复兴祢工作主赐下当初权能
4愿栋道所有真理到处被人高举
5但愿栋民起来战争使敌权势崩溃
6愿大荣耀完全祢祝福则归我们
复兴栋工作主我们现今等侯
但愿正当我们俯伏祢就显现能手</dc:description>
  <dc:subject>
290fxmgzz
1fxdgzzxdstxx
2fxdgzzqdgdjh：
3fxmgzzqsmdbg
1qmyqfmjdrdenjd
2wzzeysthhrmxzw
3dydazrxlhxfrsh
fxdgzzwmxjdh
dyzdwmffmjxxns
290fxmgzs
4fxdgzzzfmdhy：
5fxmgzzmmdds
6fxmgzzcxdcqn
4yddsyzldcbrgj
5dydmqlzzsdqsbk
6ydrywqmzfzgwm
fxdgzzwmxjdh
dyzdwmffmjxxns</dc:subject>
  <cp:version>1.1</cp:version>
  <dc:language>zh-CN</dc:language>
  <cp:keywords>投影</cp:keywords>
  <cp:category>投影</cp:category>
  <cp:contentStatus>索引完成</cp:contentStatus>
</cp:coreProperties>
</file>