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69F9-D7DC-ED60-F25E-A826908A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D0B040-702D-3C08-8185-556239FA7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30CDF-081C-36F1-EE55-EBD35CB3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E5B35-4C93-7729-9A8E-0EF9D60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53724-3864-2DB1-26DD-882FD365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1E8D-BC26-715E-2DA0-D944868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6C400-4513-F665-9612-256ECD400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B63B7-DB5E-F2BD-F64C-D864F05B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795A1-A37A-2DF9-A7A8-68C93F3C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E45F9-C73A-4E03-77C3-7327FE2B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4F0F41-E4DF-A457-3519-A6EB4763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1EC19-5913-EB7B-F9D9-0C9C3D450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25476-82D7-6DCE-0D7E-534E2912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07B75-18B6-7623-402A-FDEF48EE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54098-B7A3-1E3F-0063-8492057D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FDCE5-BA9F-26B4-2D10-219CAB03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C72EF-13FE-0DF3-FBDA-34F26DE6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8B644-B336-0EBC-371F-74A27536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1FF40-5DFD-1AFD-60BD-8922FDE9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3823-7674-182D-1C2A-24898139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1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EBB48-3FCB-53E8-0BFE-D0B14D25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A7E36-FC04-DC57-7169-2C9C7330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03A01-1CE9-175D-54DF-19F01C11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B3768-9A71-C63F-75AD-0D174541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F565A-7494-98C3-12AE-D3E82014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9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B56C-D356-6300-004D-0E0DA7EB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B2CE3-4507-2AF9-7809-E8224E0BF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45C7A-430D-BD46-1486-320B0A14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40D4C-2086-C8D8-7583-DEFAC1F5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3A769-704C-55B7-CEB7-5A5129DD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AF2FC-C519-39AA-8DF0-A0AC134C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4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5078B-E7B3-55A3-E698-6649D1A4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4C498-4E02-7928-185E-96284842C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EB6240-86A5-91F3-F699-A5ECB211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54F88-5EAB-831D-43BF-4C0B6263D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6792D9-D908-C508-2CFA-9F14F8B49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97D815-A509-9C79-1F00-36CA4DB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F6FDA-1964-9D55-C56A-E5A51FC8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5EB948-6E0E-3B6E-0E31-4D27EAC6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1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FB4E3-D19A-E2FE-ED73-FCAFCF12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96BFC5-8984-88D8-2235-0D19823D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A44B0-11A5-3F1E-D8D0-C39F6C15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EF1F3C-59D2-8A3F-63BE-BF580127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392F3-BC77-190A-43F4-91A7653E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22E8F7-3694-7AA8-07B4-F25CA5F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D8406-8188-7367-E02A-1FA042B0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E36DA-989B-4363-FF66-CFE45B8F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B0FDA-0B49-A895-FDDC-71A5A1A2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CBD70-5227-D388-70BB-69FA3E634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A7087-0CBF-2F1D-5D00-A5DF7C1D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3E29D-69E6-367D-F7E0-416260D7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8C5D4-1060-3AF9-B83A-A7237082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9109C-4C9F-3B85-B788-2B6B98D1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DFDA-B045-25FA-9CB3-5A7F4AB28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E42E3-60D5-25C9-10F1-F0516CF5E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67E98-92C0-8E7A-F9C9-44D60B87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8BFDB-E834-2A3C-0677-D89B8E9E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5E78A-4723-C115-3595-5059FED0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039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448A3-9848-B59F-0E18-BE651565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6DA4F-6F01-AD84-A080-7C09B1FFF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951EE-B164-AF61-A26B-6D3A04D13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451B-61CA-4037-A55A-BA00256591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F1C45-FF5B-894D-3C4B-4096936A2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A2EED-A427-D4B1-5F13-462823F4B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F7C5-E125-4F0D-82BC-CC9FDB2B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34" name="Picture 2" descr="2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0292.求主来到我们中</dc:title>
  <dc:creator>Yihao Zhuo</dc:creator>
  <cp:lastModifiedBy>Yihao Zhuo</cp:lastModifiedBy>
  <cp:revision>1</cp:revision>
  <dcterms:created xsi:type="dcterms:W3CDTF">2024-03-10T20:26:47Z</dcterms:created>
  <dcterms:modified xsi:type="dcterms:W3CDTF">2024-03-10T20:26:47Z</dcterms:modified>
  <dc:description>
292求主来到我们中间
主啊求祢来到我们中间让我们见到祢的荣光
开启我们的眼睛和心窍才能辨认方向
惟有祢是神是真神是活神是永远的王
主啊求栋来到我们中间，把我们的心照亮</dc:description>
  <dc:subject>
292qzldwmzj
zaqmldwmzjrwmjdmdrg
kqwmdyjhxqcnbrfx
wymssszsshssyydw
zaqdldwmzj，bwmdxzl</dc:subject>
  <cp:version>1.1</cp:version>
  <dc:language>zh-CN</dc:language>
  <cp:keywords>投影</cp:keywords>
  <cp:category>投影</cp:category>
  <cp:contentStatus>索引完成</cp:contentStatus>
</cp:coreProperties>
</file>