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7A6FD-3A3D-DC9E-D386-81CF30B8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C763B-94EF-1D2C-C313-AA5A499FD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2F67F-5A64-165D-9227-CDA9204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910CE-8812-2CAD-8DCB-91C7CCE7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1523B-F6B7-C517-1ECD-0C31AA20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504DA-31ED-CF7A-652D-56024A1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2C97D-F3E2-962E-6DA8-289C3E544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9948B-AB85-1EC2-8888-71BE4EC5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2D17D-CA36-D01D-D981-C50A4477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F3921-1916-C407-1BE8-8450D8AA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6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035FE1-38CE-2939-2181-A20BC5C8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02C84-A635-FA5F-669E-EFD0F2B6D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CF085-C08D-B031-C59B-E7172F2B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C903D-F0B2-5227-3DF4-632756EF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48F2D-9FA3-63A7-A6F6-25A58F1A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8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4172D-0816-428D-39A5-1B8B74AC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22D4A-9FAA-F0F4-D5FA-1B2530E3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5F740-2FC3-C34B-B937-A143A738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33441-49A5-525F-B015-374D583B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A6186-50A6-EFF5-74B1-A8BB31A9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C2BA2-0914-E253-A668-77C459EA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12461-0896-3BBF-E596-6C896DC6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38F6B-8390-1D3B-7C19-240D2BC0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84438-9294-9C19-404B-BF6AE6B4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8336F-C217-F406-12ED-6C89C6AF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7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C47D-17B0-7A66-33D8-28CF2BE3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057B6-4B9B-0BDD-C546-0C0BB406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9D186-9511-3D58-9374-5EE25ACBC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F2E84-5D87-19D4-26DA-A21F6E60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AF682-7FB7-74C6-62CD-3548A1A4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E479B-0087-CC1B-91E4-458097B5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2B578-2C46-73A8-80AF-29F0BFC6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6F737-4B10-939F-4505-BF9EACD9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FB712-0E30-60A8-C4A7-EC736C3D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71B505-E410-3F8F-43FF-BBD78F03F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B0644A-E101-005A-FF1E-2352B0DD0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01B615-6336-A0B0-6625-9761F489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7F8B64-CCFB-3DC1-EC67-76E784CB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CBC86-6BB1-DDAB-B79B-452C497D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4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BBE75-892D-A727-66E2-21CE2612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5204ED-12EE-205F-A8E0-F6299147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AD1AB-064C-9863-9020-5F70C7D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B9DD61-6FE2-822B-DF6B-BD52D69E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0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D5FDCA-14F1-80ED-75D9-0ABB5C4F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D559C9-6F5D-E985-59C6-7A9899B9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7BC53-2B75-6D74-AA77-5C78069D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0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82DBC-285E-8872-2EFC-FD444014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B0321-D437-7AF0-310A-C3DDAE9F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D72AAD-D620-9145-CA2B-0F701EC70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30F56-B47D-DF49-FE5F-1B475DC2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0EB1F-AB86-3E93-DD12-7F8404FE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AC59D-FEC4-DAB6-EA79-72CB3837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7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7E1D5-7343-34B8-A3E0-AC14084C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FD52D5-A0F8-FD13-E3AC-872F75897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1A818-7950-232E-43DC-27BBE0702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B281A-C8CF-6935-8A40-6CAED654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0B516-91FC-1349-9B39-32B76DB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D2A18-7014-EF96-331B-FC888A96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048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93A2A9-ECA8-C536-4316-982E0284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61397-E26C-69C5-3462-7A95C940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8C30A-7DAA-6474-8379-2B48B7432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FBFF-8B80-40BB-9E06-B8FA83ABAA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98111-A8C3-B271-731F-A1A8D661B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59921-45F5-D237-939F-CCD38161D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AB8A-ADD1-4127-9362-0F2733DAA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 descr="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2083" name="Picture 3" descr="2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0293.主日传道</dc:title>
  <dc:creator>Yihao Zhuo</dc:creator>
  <cp:lastModifiedBy>Yihao Zhuo</cp:lastModifiedBy>
  <cp:revision>1</cp:revision>
  <dcterms:created xsi:type="dcterms:W3CDTF">2024-03-10T20:26:51Z</dcterms:created>
  <dcterms:modified xsi:type="dcterms:W3CDTF">2024-03-10T20:26:51Z</dcterms:modified>
  <dc:description>
293主日传道
1当在主日勤做主二恳求圣灵住
2望主赐人爱道之心情愿同我与
3能用真理劝住强口讲论之中毫
1我心中使我爱讲使人爱听，
2主相亲都蒙救恩苏醒灵魂，
3无遗漏凡受主爱凡受主救，
凡口所言不离圣经
2不愿一人堕落沉沦
3男女老幼都向主求
293主日传道
4劝人之时也必勉己人倒悔改自
5想做精兵不怕危险只知前进不
6说话温柔不讨人厌多方引导使
4反被弃虽然人微年轻嘴拙
5得中止或受人恨成受人恶
6人归主随地裁种随时浇灌，
4各都有责振兴天国
5切勿因此失志丧胆
6发芽生长上帝自管</dc:description>
  <dc:subject>
293zrcd
1dzzrqzzekqslz
2wzcradzxqytwy
3nyzlqzqkjlzzh
1wxzswajsrat，
2zxqdmjesxlh，
3wylfszafszj，
fksyblsj
2byyrdlcl
3nnlydxzq
293zrcd
4qrzsybmjrdhgz
5xzjbbpwxzzqjb
6shwrbtrydfyds
4fbqsrrwnqzz
5dzzhsrhcsre
6rgzsdczssjg，
4gdyzzxtg
5qwycszsd
6fyszsdzg</dc:subject>
  <cp:version>1.1</cp:version>
  <dc:language>zh-CN</dc:language>
  <cp:keywords>投影</cp:keywords>
  <cp:category>投影</cp:category>
  <cp:contentStatus>索引完成</cp:contentStatus>
</cp:coreProperties>
</file>