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7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78FE24-4D15-2B3F-B2A5-D7BA8C0E8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A4EC1B-EE4E-FF27-645F-D64AB5F995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8E27A8-7609-3813-3A69-9CC251FC7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946B7-374A-4E21-AA45-258B14E10C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26A82F-D08C-2804-5BC8-623BBAF65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3A7AB8-A546-93B0-3A9D-446CB833D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9006E-B8A7-4AEF-8733-87FF12F10A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351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0A4C4A-B579-DFE4-678E-2A0FF38AD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0B1C39-C58E-302C-0082-12CBF715A7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12710F-D275-780B-59E4-E7C877EB5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946B7-374A-4E21-AA45-258B14E10C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AB0B06-0E57-7777-9CB1-5424BF975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6C6458-1060-30F4-C544-D8A0109A6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9006E-B8A7-4AEF-8733-87FF12F10A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005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91F1D6-E1A8-D2AA-4818-DD724B0493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BAA26B-AFB8-3EA5-5868-54E0657B5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A90BA6-ED35-E10B-5EF4-E9BB990BA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946B7-374A-4E21-AA45-258B14E10C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030DB1-CB0B-C38B-692D-5A0C77054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A3F831-36D9-C381-1975-C8C892F9D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9006E-B8A7-4AEF-8733-87FF12F10A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362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7D2495-E929-C304-ED8A-A2524190B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AE95BC-7610-F8EE-0803-14F1E557A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926B61-F4AC-4DEE-08AD-DBD2E738E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946B7-374A-4E21-AA45-258B14E10C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35A5F9-AE69-8494-5D05-C60CE83AB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F08EAD-3AB9-1282-8F43-9A9DA3E1A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9006E-B8A7-4AEF-8733-87FF12F10A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045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F6657B-13A5-6B0F-DC50-C84C9F6FF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482A5E-E519-C855-A436-7CC29E9BA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8B493D-7B76-8ED2-8695-FEC98B2FD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946B7-374A-4E21-AA45-258B14E10C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F847B9-7A9A-638A-A815-36113138C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160076-B68F-0D11-1443-612270BEE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9006E-B8A7-4AEF-8733-87FF12F10A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289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5E8E81-58C7-CE26-E73E-3DA5606DF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F69FB1-7061-1A2E-7CB2-FF527DC196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DAB103-A823-7F4D-D378-D6B04F83A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CC0C2C-7E7F-89A4-4B0C-477301138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946B7-374A-4E21-AA45-258B14E10C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D914A6-AB73-92AE-CCF4-553C2126B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178D43-2A6D-B674-3E53-07EBF7CE5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9006E-B8A7-4AEF-8733-87FF12F10A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655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E6DF81-6037-6B26-31B2-D0CE5DF4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C95811-0272-AA66-CD99-E24DE0712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FBC7AC-FA65-86C8-9630-A6CB4EE30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5B362D7-3C60-85C3-DBD8-B2B02A5A24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E0793A-7DBB-6506-8F1F-68FAA5F23B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9E08D1-D74A-916A-DFAB-0B5256F3F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946B7-374A-4E21-AA45-258B14E10C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FBFB30E-9F80-9423-8955-D5FCBF1A0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06D0CC5-89F2-EB27-6503-133696A72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9006E-B8A7-4AEF-8733-87FF12F10A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507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BCC108-82F1-A567-AD6D-466976794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A7B95C8-9087-9F00-6A91-0CFB0FD2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946B7-374A-4E21-AA45-258B14E10C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811A09-16CC-CEE9-7B17-C2F51BB09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E5A294-E719-D059-58AB-031FC8322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9006E-B8A7-4AEF-8733-87FF12F10A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075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902D8C-A423-909A-AA73-ACF947EDC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946B7-374A-4E21-AA45-258B14E10C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A724E5-5E9F-8EFC-A0CB-A75FCFD29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CF114E-A47C-5212-83AB-BC5762935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9006E-B8A7-4AEF-8733-87FF12F10A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621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98A47-79A5-9738-8A64-E54C67C34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7790E4-1F8F-5325-5C0E-52978BB70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0D6C58-FB2F-BAD4-F984-31F811A16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BFBF43-C023-D7EB-B7CA-559281503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946B7-374A-4E21-AA45-258B14E10C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916C8C-0C0C-41CF-BC12-081045B90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365D69-CE6E-D101-421D-CB264A8BC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9006E-B8A7-4AEF-8733-87FF12F10A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927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E0FAE6-7E21-D3A4-0C3C-91AFFBA4E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561B566-6EC0-7DF8-7ECB-117EB6C1AD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D84006-2934-A973-585C-8F072D9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5E6FFE-54FA-9434-21C5-D311D7405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946B7-374A-4E21-AA45-258B14E10C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ACDDAB-325E-1F1F-2DBB-1356DC869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A45239-D925-DFF2-8337-CB5C1E13A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9006E-B8A7-4AEF-8733-87FF12F10A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080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CFA675-A9E5-B4B1-5B97-F0818684E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7C0743-C8FD-7866-BB70-2DB046FBE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9D0088-F6D6-5023-0198-16B2547DCD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946B7-374A-4E21-AA45-258B14E10C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371923-8B1F-77B3-F81D-F94373252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CD1C42-957A-13B5-0E48-F54BE74037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9006E-B8A7-4AEF-8733-87FF12F10A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44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130" name="Picture 2" descr="2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5155" name="Picture 3" descr="296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5156" name="Picture 4" descr="296-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5157" name="Picture 5" descr="296-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16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5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5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5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0296.教会真意</dc:title>
  <dc:creator>Yihao Zhuo</dc:creator>
  <cp:lastModifiedBy>Yihao Zhuo</cp:lastModifiedBy>
  <cp:revision>1</cp:revision>
  <dcterms:created xsi:type="dcterms:W3CDTF">2024-03-10T20:27:03Z</dcterms:created>
  <dcterms:modified xsi:type="dcterms:W3CDTF">2024-03-10T20:27:03Z</dcterms:modified>
  <dc:description>
296教会真意
上楼聚鑫建的鲜际分拿然餐寿光
土星梅区生薪鸭企经无设设控活街
土藤区美天：华表茗莞货
上漆鑫美聚体骏酒公委齐程品毫
上莱佳美魏批骏想盒康香
296教会真意
3我们教会是圣灵的殿乃是圣徒联合而成，
4我们教会是祭司国度圣徒皆有祭司福份
童春桥又股售靠药
上学墨墅路检君楼有籍尊导火
上漆基楼载乐证有痣芬员在籍染
&amp;裘圭楼鑫综瓶有乔鑫具售：
296教会真意
老楼仔鑫鼋费曼光
5依靠他那坚定根基支柱彰显荣耀使人成圣
6必须经历百般艺难试炼是经神手锤炼而成
天雅劳公和级记宴餐鑫帮摄售膏
老漆鑫煲果</dc:description>
  <dc:subject>
296jhzy
sljxjdxjfnrcsg
txmqsxyqjwsskhj
ttqmt：hbmgh
sqxmjtjjgwqcph
sljmwpjxhkx
296jhzy
3wmjhsslddnsstlhec，
4wmjhsjsgdstjyjsff
tcqygsky
sxmsljjlyjzdh
sqjlzlzyzfyzjr
&amp;qglxzpyqxjs：
296jhzy
llzxyfmg
5yktnjdgjzzzxrysrcs
6bxjlbbynslsjssclec
tylghjjycxbssg
lqxbg</dc:subject>
  <cp:version>1.1</cp:version>
  <dc:language>zh-CN</dc:language>
  <cp:keywords>投影</cp:keywords>
  <cp:category>投影</cp:category>
  <cp:contentStatus>索引完成</cp:contentStatus>
</cp:coreProperties>
</file>