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B4FA3-78C6-456B-419A-E35134FE8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11E1F-F6B2-7206-C297-34C43A9CC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19DDD-9CA9-5F7D-2A61-3A722D8B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21BAA-407E-5235-CE82-AA1300D6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79CC8-79D1-7966-3719-1DC29A77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3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5219-C023-1C66-B08A-35380648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B807F-A381-8EFE-85BE-FC6F9D29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ED203-EC5A-B2A5-3958-8DF76D86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0D50F-BEA3-781E-69B8-FCABFB6C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2D209-68D8-9DCB-4455-44D9CDB5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88F62-4CCB-5866-1C1E-6F1C4FFB0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295B9-8487-1E25-6910-187631A3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30024-1EDD-F5D0-0661-4A8E5F6D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DCDB1-90B5-1534-35FD-FB8FD24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03F1A-233F-27B6-D1FD-2267530B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F331F-9C08-B510-3D0C-796021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EF095-458E-8F49-BE97-21FA80D3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7FA7B-871C-E735-9A85-F76DA2B8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354C2-CA7A-AC86-1430-279FEC14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1C45C-DC29-9D3B-5A9B-6F04CDA9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86CCD-6E05-8C71-6DD6-CB2E976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2B2DE-BD2C-C472-547B-A300A0F7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6D6E5-4167-1191-7D75-38344B1F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88EEF-6D01-191F-EC91-685FB597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B0538-46C1-3429-5BE2-E8C05BA9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5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836E2-D21D-E011-5048-8A44C81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D9185-AE65-A4AD-CAB5-A8A10A1BB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A683F-DDE6-1ADD-E83E-BBB8BF3D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06E41-C2BE-A134-36A7-45D576C0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4FDD8-B078-350C-262C-BE33E564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5A997-FB0C-BB38-C72B-D1AFA706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E818-359D-1102-4558-1A5A734B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7DFD9-ACE0-0E67-E147-E7EBB76D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DC2EF-4152-3417-F109-099843A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CE933-B757-D565-A1AD-122F6311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4BEEF-3590-8D2D-9DE8-1D4543AD9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0FD2D4-C3EC-20C5-7B50-7EDEA4C7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DE85F-2EC8-A401-3783-D298F1D9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2DED6-CA07-7C14-9AEA-8DBA2D04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1505-8206-2BD1-A399-5DE5BF0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F5E8A9-D1FE-9725-7883-2E26A885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22EEA-F9BA-F521-4F2E-208B0CB2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51CD0-FF8F-9E18-57F0-3913DDB7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7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EA4271-BF04-563F-DB4D-4E6578B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4DA78D-367E-3D95-0826-083EB5C2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93F94-23B1-FB5D-1FCD-010FDDAA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6FC50-84B5-E805-FA14-FCB4F904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3612A-7A67-AE1A-81B7-B0D46066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73F03-06F5-8075-C4FA-B4B9A827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4E53-B5FD-BC44-E243-8D1D6B5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37D3F-4336-F1C0-ECDB-9339CEDA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8BFE1-4AC1-0168-CCFA-535B996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0D42-8E00-E792-A2ED-B13A26B3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112C65-E9CB-C509-0ABE-4F8D33F8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22A46-0561-7976-234D-44F2DB4B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A2C82-E5B1-D304-098B-1B93CE55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FC2C7-5A43-2D8B-FDB0-75D401E2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C9039-9BC7-1DD4-57DC-0E4B9C9C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323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5E038A-43F6-DCCE-51FD-15710DBE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F92B5-CB5C-C08F-F544-F5E6D71F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9CFD6-F7AC-715A-86EC-C7FDDCC92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26E2-8692-4CC7-B8F8-FAB2D156F1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F4B26-A175-F550-CBA3-F0A54E6E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0DD67-CF7D-6FCC-C813-91269E09B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2F5A-4ED6-4FE7-A47D-AA87A0518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3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0297.欢送歌</dc:title>
  <dc:creator>Yihao Zhuo</dc:creator>
  <cp:lastModifiedBy>Yihao Zhuo</cp:lastModifiedBy>
  <cp:revision>1</cp:revision>
  <dcterms:created xsi:type="dcterms:W3CDTF">2024-03-10T20:27:08Z</dcterms:created>
  <dcterms:modified xsi:type="dcterms:W3CDTF">2024-03-10T20:27:08Z</dcterms:modified>
  <dc:description>
297欢送歌
1神的工人神差体工作你虽劳苦使我们得福
2聚会完毕你要归回面日离别各归各地方
3暂时分离靠主再相会平安来此顺利归回
1这次培灵会大家得造就今后对主话完全领受
2这次离别你下次望你来愿主同在使你一路平安
3一别山水限一步步远灵里交通爱心完全</dc:description>
  <dc:subject>
297hsg
1sdgrsctgznslkswmdf
2jhwbnyghmrlbgggdf
3zsflkzzxhpalcslgh
1zcplhdjdzjjhdzhwqls
2zclbnxcwnlyztzsnylpa
3ybssxybbylljtaxwq</dc:subject>
  <cp:version>1.1</cp:version>
  <dc:language>zh-CN</dc:language>
  <cp:keywords>投影</cp:keywords>
  <cp:category>投影</cp:category>
  <cp:contentStatus>索引完成</cp:contentStatus>
</cp:coreProperties>
</file>