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7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32216B-F3BE-F155-3242-BB784466ED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7BFA916-0856-8CEF-2285-D16A639496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24C1E2-4B26-7F7F-C430-7D71D6B5F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D1E28-A008-4C8E-84D3-32BA113F65B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7E7B38-0DE1-8AB0-41D5-52C8A4D9C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C2A528-EC00-6954-8D04-2BC01996E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5C624-E60A-4146-A34B-A13EF17209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8944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011058-5AF3-501E-0088-A0F984D28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FE84289-4E88-628D-19CA-3E2FEBF340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3FD3AB-133C-632E-0136-A69B8C670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D1E28-A008-4C8E-84D3-32BA113F65B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F9065B-1086-2987-E01F-528357863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C512BF-7D94-EB3F-CE3F-65659AB9A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5C624-E60A-4146-A34B-A13EF17209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7138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B0ADE3C-C993-2107-2517-FA61F34CDA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F55F629-DFD8-87A5-BD65-3EA573E2AD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4433BF-5347-0A2A-510F-FDC8A2698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D1E28-A008-4C8E-84D3-32BA113F65B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2A5903-1695-55CF-882A-761171277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97CCF5-72F0-D177-18CA-5FB53314C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5C624-E60A-4146-A34B-A13EF17209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155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EA0B80-3246-CF6E-A72C-E72A4163D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BCEA6B-EF1A-B8EB-3458-225029C2AF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988703-2F5C-FB60-14D9-A7F7F42A1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D1E28-A008-4C8E-84D3-32BA113F65B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C1BC47-AE0C-7BFC-1273-55C24486D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83CF97-62BD-B1DF-5132-1CF3EA30C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5C624-E60A-4146-A34B-A13EF17209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0057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406F1C-7D0A-FB6A-8C97-FD82A4322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FDC05F-77D5-B7AB-AF74-4F5AA3C2E8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D26950-DF74-548B-068F-700914CDC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D1E28-A008-4C8E-84D3-32BA113F65B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571F00-0445-7CEF-32E6-EADD29CB2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3AFE91-F5EB-2AC8-C9C5-85D4FFB97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5C624-E60A-4146-A34B-A13EF17209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0637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FBF56D-E4C4-37B0-27BC-F4CC41E6A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A05FB5-C3EA-D64E-10AF-9930EBA5B7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3198BB3-DAA1-207C-0E59-1F7207F9F7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5773F93-5DD2-3EB7-094A-C10102D27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D1E28-A008-4C8E-84D3-32BA113F65B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02E513B-3685-DB26-1C30-787A4468B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8EEC2D3-69D6-70A9-FF57-F8E6CB0CC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5C624-E60A-4146-A34B-A13EF17209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1870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04BBA8-DBF9-9751-4620-E5F440DAE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4768CFD-E3E5-C17E-C609-336513B141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E249B27-E1F5-7F8B-39EA-BA07809802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52605B3-4A60-6655-3672-6F582A903F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5E21A93-0BB5-BDA8-1EF9-2BC9051A03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28FE32A-7237-8F8B-109F-BF9EF9070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D1E28-A008-4C8E-84D3-32BA113F65B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1DDB451-C41C-A39C-062A-139AF4047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499EB17-FE17-5E82-ABFC-C4F487AA5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5C624-E60A-4146-A34B-A13EF17209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3720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FAE99D-0CCE-0EB3-CEDF-AED506EFC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66D43FA-B91B-4539-2B12-7D82B79E5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D1E28-A008-4C8E-84D3-32BA113F65B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5C51628-5A5E-5E49-E45F-EE3C3678F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E4A60C8-C3E8-00F9-750E-908AFD8D2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5C624-E60A-4146-A34B-A13EF17209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3762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25D5018-0B03-07E1-4553-DCF6CADE2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D1E28-A008-4C8E-84D3-32BA113F65B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6269A0A-4931-73B6-888B-AE42C27C7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BBA5DFD-70DE-4CD4-DCE3-CCCD9009C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5C624-E60A-4146-A34B-A13EF17209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3216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4383BB-54A4-7387-BB90-E88B5B398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74ED2C-55F3-13D8-5AB0-486E6C6D10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87C7F8D-1D52-FE2D-729B-CCFBF1EA18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5A7C7B1-B8BD-EA05-553D-3A308911B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D1E28-A008-4C8E-84D3-32BA113F65B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13579E8-5372-513B-587E-5C46F8102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7D26F83-EA19-27E4-4804-413E4E52D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5C624-E60A-4146-A34B-A13EF17209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8336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7AC474-99B5-51C2-E18A-D09D48D9F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D2F8FDD-0912-2B3E-EC7C-04FA1BBB21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55465C1-BB75-F475-2404-A7A1B4BBC8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74F5DB3-1766-0CB1-7CD7-D40F11A2C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D1E28-A008-4C8E-84D3-32BA113F65B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B60FEB3-1644-6A2C-F4F6-B63085A8C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D6E0B91-9071-EC80-4D4E-0DF5DFC9D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5C624-E60A-4146-A34B-A13EF17209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803888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7773694-A788-6852-E0A7-41EA42544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7D0A48-59ED-DBEE-8D28-DEFD183E22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A3E97E-6FF0-EC5F-D39E-B5E2D8F15E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1D1E28-A008-4C8E-84D3-32BA113F65B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970EFF-F644-D284-1D53-493AF6C6B1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34476A-82A6-071A-5E3B-A24731DDDF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E5C624-E60A-4146-A34B-A13EF17209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3382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6178" name="Picture 2" descr="29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03" name="Picture 3" descr="298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0298.乐守圣日</dc:title>
  <dc:creator>Yihao Zhuo</dc:creator>
  <cp:lastModifiedBy>Yihao Zhuo</cp:lastModifiedBy>
  <cp:revision>1</cp:revision>
  <dcterms:created xsi:type="dcterms:W3CDTF">2024-03-10T20:27:12Z</dcterms:created>
  <dcterms:modified xsi:type="dcterms:W3CDTF">2024-03-10T20:27:12Z</dcterms:modified>
  <dc:description>
298乐守圣日
上余金牛麦日纪念生员全经康公
1众圣徒敬拜主同聚圣地我满心最喜爱主圣日
2坦然进至圣所谨慎脚步得冷恤蒙恩惠作帮助
请来来来来到恩座前同会齐
或祷告或听道或唱诗众圣徒敬主
同聚圣地我心灵最喜爱这圣日
298乐守圣日
上生座尖御尖夏我简农直色
3卸忧虑脱世事完全托付有权利呼天上阿爸父
4与父神成灵交何等福气我平日靠此口更获力
请来来来来到恩座前同会齐
或祷告或听道或唱诗众圣徒敬主
同聚圣地我心灵最喜爱这圣日</dc:description>
  <dc:subject>
298lssr
syjnmrjnsyqjkg
1zstjbztjsdwmxzxazsr
2trjzssjsjbdlxmehzbz
qlllldezqthq
hdghtdhcszstjz
tjsdwxlzxazsr
298lssr
sszjyjxwjnzs
3xyltsswqtfyqlhtsabf
4yfscljhdfqwprkckghl
qlllldezqthq
hdghtdhcszstjz
tjsdwxlzxazsr</dc:subject>
  <cp:version>1.1</cp:version>
  <dc:language>zh-CN</dc:language>
  <cp:keywords>投影</cp:keywords>
  <cp:category>投影</cp:category>
  <cp:contentStatus>索引完成</cp:contentStatus>
</cp:coreProperties>
</file>