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2B72F-26AB-CF68-7D6F-475F536A2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D0C9B7-2146-4FFB-B78B-2B85E289C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D9A32-AA6C-FD26-0138-2282BAFD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EDB83-BEE4-F863-DDBD-E5BEA915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2C660-3FA4-E858-C746-F2FA5889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4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3A3A-B37C-F1D3-8F89-3C40E4D5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17890-0D07-EC5C-E5C1-2B8E6DB3A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5960A-61EF-C827-B056-8F3668D8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DD020-AD4A-3A4A-F223-FE219EBD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1D5DE-2363-323C-FACB-333551B9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30E2D-73E4-E83A-3D11-CC270C360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7A831-E4C8-199A-23E8-1BBCA79D7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37595-1E85-DA4F-BC9B-95520BDB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A7708-2305-7176-77CE-6CAAD3E4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A0820-1FE7-63AF-82EF-862F870F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1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8A877-BA88-8B2B-EBE3-6CE5520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6AAD1-9BFD-5505-C8D9-B9797DD8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B78B-E1B2-37E3-2E8F-CA626EF6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69F62-31EB-100D-331C-F22B5AB7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78BA4-8EEA-3F69-56EF-65056F6A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266D9-16E8-987C-F858-B08E386D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4AD16-FB27-A75E-F6E0-DAD43B0A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8CF50-6C62-69D7-9A91-F713D9FB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858D-20C3-7D78-2EF4-4566FAE1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D3EF1-B82A-EA4F-DEA9-9A972171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0217-A23C-479B-A662-FE8DDBAA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05032-EE3A-AAFA-159B-2745D5E6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A52AB-BF56-3269-7997-7BE594606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36D0E-91F9-FFCC-5640-18D59425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B5F58-734B-07E8-269C-0F210D5C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F362A-01CA-7E17-102C-27950553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4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AB3C-ED00-F6A2-A642-329AA9CD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EBA99-CEC4-4BF6-A144-0A9BA7A4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A2FBE-544B-271B-9023-8FA5EC36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AE3C1-FAD9-B118-A59F-384056BCF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8B8993-F61D-C5D9-1770-0EF9DA9F8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6512E-7DDF-1034-4EC5-6191D27C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DADEE-9C3F-2D59-BA03-669F3340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318684-E26F-4B90-6508-7014F308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40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28974-6F95-5031-5876-B254CB69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10BC1F-B736-6A0F-713F-E6896E08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4AA78-437C-958B-884D-D1CC871D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3DF09-C2B9-EFD7-84D2-C139EC3F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0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B35CCB-A282-C1DF-88F8-58B9FF0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1290B6-5F40-550B-9C8C-1859F9E5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F39662-6797-D725-DA7E-99FDD7FD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3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A94B0-B380-4277-A1AC-5F53F9EF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98F27-1166-7308-BBA7-8C4C5B91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E53A-AD23-DCE0-7FF4-F9EC3714F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71C27-F604-CA00-02D7-0B7BD0AC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B3994-EEC1-D566-C85C-38A5A4E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5E25-13EA-FC90-382A-34A074A2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7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28C53-FD4F-2A98-516A-70C8D5F9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EF577-1704-0A6C-C03B-E7BD7143A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A50BF-B20A-9769-78E8-4083E7E1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22B1D-3AD0-4D91-ACC0-7FB26EE2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FDCB7-D046-4619-F643-86CFDAD2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1492E-BCF4-D732-2F56-072ED802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856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8CCCE4-BB68-AA6F-1EEC-5FCEF5C3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9A106-4E57-6D5C-D24D-489A8DA5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43BB3-ED77-8D28-FD78-F8883FBC9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8FA9F-1252-DF89-26BE-72D0F2010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E3495-84EB-E67F-AE2A-A217368F7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2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0299.爱使我们相聚</dc:title>
  <dc:creator>Yihao Zhuo</dc:creator>
  <cp:lastModifiedBy>Yihao Zhuo</cp:lastModifiedBy>
  <cp:revision>1</cp:revision>
  <dcterms:created xsi:type="dcterms:W3CDTF">2024-03-10T20:27:16Z</dcterms:created>
  <dcterms:modified xsi:type="dcterms:W3CDTF">2024-03-10T20:27:16Z</dcterms:modified>
  <dc:description>
299爱使我们相聚起
1爱使我们相聚起爱使我门相聚一起
2让我们一起歌唱让主爱此激励
1上帝圣灵使我们心灵合爱使我们相聚一起
2我们手拉手让世人知道爱使我门相聚一起</dc:description>
  <dc:subject>
299aswmxjq
1aswmxjqaswmxjyq
2rwmyqgcrzacjl
1sdslswmxlhaswmxjyq
2wmslsrsrzdaswmxjyq</dc:subject>
  <cp:version>1.1</cp:version>
  <dc:language>zh-CN</dc:language>
  <cp:keywords>投影</cp:keywords>
  <cp:category>投影</cp:category>
  <cp:contentStatus>索引完成</cp:contentStatus>
</cp:coreProperties>
</file>