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BEA6-0288-F27F-184D-33454399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35687-2250-37A8-A10B-56BDE222F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48359-7355-9104-5A59-3BE69623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2F8A-4C52-9439-516C-A9C861E0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36888-3EB4-307F-1948-184A5CE5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1E74-DB9F-74FC-8A3A-06F97991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F1B82-C47B-AEDB-D092-831C942C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266E9-191D-B33C-55E8-6CE99A4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4FFBA-D20A-89D4-8051-108B6532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52E59-AFA3-A4BC-1BEE-4F1C9E43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6E7B5-E31D-4D5B-321B-350CC382B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5D597-FCFF-287C-CE16-EA17A430B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A2D87-F5C2-95CA-E454-EA7B97CD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71AC6-8BEB-442A-5970-815AC10D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65994-ED40-39BD-E5E6-ED36EB18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6BF6E-35A4-4981-6367-62E33F1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311F7-D40A-F044-3A31-263F4202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ABADB-CCDC-4FD7-EBBE-D0E422CD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1EA83-9AA7-A878-18D3-AD271EC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F6253-1913-AD3E-2FA8-5169568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53BA-CB60-3E0A-00B0-AF08C984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89025-A86A-2A4A-ECA4-BF5F1B4D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3D862-9ED7-39C7-E7FF-87AF17B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CA996-2CA4-B1E2-B6F1-910D7AF3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45A92-D540-5673-C199-8A341465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F0EA-DC38-EDF1-2B7A-FA07F0A1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445EC-CD4C-824C-2959-4F44FF3A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B785D-75AD-09AC-2607-E45F0FB8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9D713-852C-6E92-5B9D-69DAEAED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2D3F3-3B51-C697-4FA9-9B83004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ACB92-82AB-E202-36A5-B48786A8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5DE5-A37F-79CA-97DE-E2D286DD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B5300-B994-E0B5-1ACA-30FF8A71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ADE73-F962-D641-65E3-C67C8C57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3FE2B-C0D3-48CE-8952-14A6F4B70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FBE54-6EFF-5809-13F2-CEE3F613E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674F2-57E7-9DAB-3A6E-51F5925F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2F2F5-F116-D1AC-0B68-F86D79F9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463E92-0EA0-0F36-78A6-F6B6B16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F14B4-A3CE-D99D-CB94-C707E5BC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A32E5-03BD-BA61-ADE3-A6839C72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4B8FD-83D3-BA17-E6A1-D41943F1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498BB-FA41-24F8-DB50-3B330A43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8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1B832-F2BC-4DD1-77B7-3A9B76C1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50466-2886-C16D-A9FE-1DD862ED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D4CF0-C0B9-1773-4711-0CC098D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59DC-4422-A083-F5C8-F1B31345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1A80-EC4C-1BB2-2FA4-3E42BFC0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30B0B-4A54-5E3A-604D-CBFAD324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87E42-C1A4-F685-C1D7-B1C61088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2146F-6A24-ADBC-2FF4-9E85E0CB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A02F4-AFC3-1610-6076-60DC525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871B2-8B91-3243-3ABE-11D44E75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5AB18F-9048-C992-5A2F-700A170D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515B1-1A4A-CD25-EDA8-23C5B6AB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6A32E-5717-74AE-ABC1-1C50DC4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C8D6C-8451-4086-85C0-020BDCA6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A8C37-9610-D197-351A-1F464E69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684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39BFD-FE25-16E1-72D8-790E7B4D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F4DCF-A7DA-14B0-1137-A1379067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6238-6C14-7DD2-DCAA-A4FF3983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228B-7B37-4449-AC88-C9D2E6BC7C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0D61D-D365-088E-DFEC-FFE3E7859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A06AE-5BF7-293E-0E6F-8F52CBA3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86E9-95A9-4582-9122-6359CE85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9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6" name="Picture 2" descr="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0300.到神殿谨慎脚步</dc:title>
  <dc:creator>Yihao Zhuo</dc:creator>
  <cp:lastModifiedBy>Yihao Zhuo</cp:lastModifiedBy>
  <cp:revision>1</cp:revision>
  <dcterms:created xsi:type="dcterms:W3CDTF">2024-03-10T20:27:20Z</dcterms:created>
  <dcterms:modified xsi:type="dcterms:W3CDTF">2024-03-10T20:27:20Z</dcterms:modified>
  <dc:description>
300到神的殿谨慎脚步司
1你到上帝的威要连镇脚步
2你在上帝面前不冒失开口
1因为近前听胜过愚味人献祭
2不可心急发言不可心急发言，
1他们本不知道所作的是恶
2因为神在天上我们在地上
1他们本不知道所作的是恶
2所以你的言语言语要宾少</dc:description>
  <dc:subject>
300dsddjsjbs
1ndsddwylzjb
2nzsdmqbmskk
1ywjqtsgywrxj
2bkxjfybkxjfy，
1tmbbzdszdse
2ywsztswmzds
1tmbbzdszdse
2syndyyyyybs</dc:subject>
  <cp:version>1.1</cp:version>
  <dc:language>zh-CN</dc:language>
  <cp:keywords>投影</cp:keywords>
  <cp:category>投影</cp:category>
  <cp:contentStatus>索引完成</cp:contentStatus>
</cp:coreProperties>
</file>