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8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B2D0D4-E98E-3F4C-B6EF-5EE9C673F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55536C-310C-1171-9F31-8FDE81B7E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29FCBF-C326-2194-F38B-669F90628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B0CA-802A-46EC-8EA0-18A62933E9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1BCFA0-9827-AAB1-DD81-92E36E6E6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478343-1A68-6165-77DC-6E5D7F617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D0467-2C8D-493D-983D-BF298A24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908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4FC7D-74DC-04AB-D903-D3C6DC69A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133BFC-8FE3-6923-69D3-4C790D931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314EA8-F43D-E3BF-1568-58BE8D35D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B0CA-802A-46EC-8EA0-18A62933E9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B8B470-F0C4-75F6-F919-AA5BFFF87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57F965-F597-A8F6-A894-62956768A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D0467-2C8D-493D-983D-BF298A24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126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F517F9F-802E-F2DF-8CFD-6D3DD62B02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4E4812-8FF0-3E58-C187-958AA4295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481B6E-6A70-33F1-A59F-76651D73C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B0CA-802A-46EC-8EA0-18A62933E9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B03BCF-9C8C-CD84-D62F-2C5374FE8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047F06-DA0F-751E-948F-906E57E86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D0467-2C8D-493D-983D-BF298A24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56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749CE6-E62D-BC41-A83D-8CD008D4F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27BAF3-D918-4A47-1467-99560F1D7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F47E0B-DBEF-F01D-B581-ECAC49599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B0CA-802A-46EC-8EA0-18A62933E9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5BB4E2-1142-57FA-58D1-56C91F076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062E89-F422-72DC-075C-1CDC4CBDC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D0467-2C8D-493D-983D-BF298A24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793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78705-5E34-1A6D-325B-764C4CFD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632917-5195-8243-EA3D-A80CE207E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24F5E2-D0E4-78E6-7412-B9208DA6E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B0CA-802A-46EC-8EA0-18A62933E9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320B73-2A98-15FB-A33A-21C59D60F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833E12-0C26-6FAF-454B-07AA56F39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D0467-2C8D-493D-983D-BF298A24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492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E48074-2E20-C01C-B993-89CBC031D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EF74D5-2C27-B376-279E-E35C326BA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9E724F-129B-D0D1-92A3-2BDBF2BEF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AB2EE0-E7C5-1F9C-B4CE-53DFB1220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B0CA-802A-46EC-8EA0-18A62933E9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1BE160-E0A0-A4AB-3C27-69959D075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7C0882-C835-7A30-A178-21F71F23D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D0467-2C8D-493D-983D-BF298A24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710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72D6B-59FA-73BD-BF40-86447147E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4E7137-D803-D42D-439A-5A040A31B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222841-C548-4144-0D48-F565E58CE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E5BD64-0803-AFD4-F593-755BDE438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B1FE38-3C86-5C0C-3DE6-FE37E3B2D9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49F929-1264-DA61-582F-EE35D9698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B0CA-802A-46EC-8EA0-18A62933E9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0EE21C-9495-6D7C-2368-8D3D78ACA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BF9C02-0095-753A-8A18-3C1C58AB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D0467-2C8D-493D-983D-BF298A24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157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BAE53-3A5C-3352-207F-93D153675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1BFEEE-717F-F9BC-654B-A815ED425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B0CA-802A-46EC-8EA0-18A62933E9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3D600A-D83A-6EEB-462C-83628C60A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43554D-789D-A884-1B2B-41FCA9BAA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D0467-2C8D-493D-983D-BF298A24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440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255CE07-985B-ACCF-7B11-57E79F751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B0CA-802A-46EC-8EA0-18A62933E9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AE8F5A-156D-0068-3364-FF50165EF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174AD3-29A8-49B3-87FC-9B1E4729E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D0467-2C8D-493D-983D-BF298A24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65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194DD-87F0-0740-70F4-8FA11E511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DBD9CD-4D8A-A977-6FF1-E933310FF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399596-8114-D616-069B-CDDDF7184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6834BB-B80C-2066-11B6-C3BF780E4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B0CA-802A-46EC-8EA0-18A62933E9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A7E14C-32D2-1131-5144-D278AD169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E86B1D-F151-334E-6186-4A12771B7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D0467-2C8D-493D-983D-BF298A24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926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5C1EDC-BDB6-6192-3D38-95CF30C9D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A66174A-0603-0282-D6CA-E1E31E4FE0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06514A-2CE3-E150-C2E5-D58419E5A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72755E-D5D5-A257-E4F7-10BAF0F8B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B0CA-802A-46EC-8EA0-18A62933E9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0597A4-1A5A-FE59-D01E-0C0045FA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0E2A25-4BE1-A69A-951C-88B517AE6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D0467-2C8D-493D-983D-BF298A24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93394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6295D54-B2ED-FEC5-A66F-30A400889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5F956D-4B30-A3E6-75A0-ABE8AB945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DEFC29-01A3-E1B9-91B7-C0038F35C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B0CA-802A-46EC-8EA0-18A62933E9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02DDC0-55D4-9043-EA83-2779026B65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FC78E4-444A-26B4-F9FD-AF9F3A1F8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D0467-2C8D-493D-983D-BF298A24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06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250" name="Picture 2" descr="3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80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0301.走到神的祭坛</dc:title>
  <dc:creator>Yihao Zhuo</dc:creator>
  <cp:lastModifiedBy>Yihao Zhuo</cp:lastModifiedBy>
  <cp:revision>1</cp:revision>
  <dcterms:created xsi:type="dcterms:W3CDTF">2024-03-10T20:27:24Z</dcterms:created>
  <dcterms:modified xsi:type="dcterms:W3CDTF">2024-03-10T20:27:24Z</dcterms:modified>
  <dc:description>
301走到神的祭坛
1我就走到神的祭坛，到我最喜乐的神那里
2求主发出池的亮光以真实慈爱好引导我
1神啊我的神我要弹琴称颂祢
2带我到圣山到池荣耀的圣所
1神啊我的神我要弹琴称颂祢
2带我到圣山，到礼荣耀的圣所</dc:description>
  <dc:subject>
301zdsdjt
1wjzdsdjt，dwzxldsnl
2qzfccdlgyzscahydw
1sawdswytqcsm
2dwdssdcrydss
1sawdswytqcsm
2dwdss，dlrydss</dc:subject>
  <cp:version>1.1</cp:version>
  <dc:language>zh-CN</dc:language>
  <cp:keywords>投影</cp:keywords>
  <cp:category>投影</cp:category>
  <cp:contentStatus>索引完成</cp:contentStatus>
</cp:coreProperties>
</file>