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5E723-C6E1-08AD-3A14-EFFD8A989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10EA3-9B28-3EB8-A74F-BE69A853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593D6-558C-6F2B-6FEE-25DD07B2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294EB-ACD8-0D86-59B5-6DC3ED8D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67644-4110-BE33-0AE5-4B4F3193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6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7DAAE-4DEB-6C5F-5688-E5335ADF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B6EC3-4327-98AB-6E5F-3A72B71C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E3B5A-6BAF-3C82-8C0B-419BA690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FC423-1F24-360D-1B4D-374F8F8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1AB3-26B4-7E7E-D615-205066CC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2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1ADF5E-2641-7A42-79B5-8ED40CE67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134EE-2B64-55A0-76AF-B2917FF5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43FDD-9825-6763-8F5F-732F382D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CF17C-B6FB-1DCE-0956-5536405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21732-034C-9B03-6ED1-6AC7466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2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C8426-D63E-CCA7-1E0C-539383A0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A8830-CA7F-5DB6-A93E-B19DDAAF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58147-9271-0780-C503-E0377C65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CFF2A-932A-1A42-2DC9-8307299B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1A8C5-046F-91ED-8416-A38BB0FE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5B1C-DDB3-BF9D-09E4-5F152F90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867C8-B7A2-3AB5-ACCD-368967662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CAEE1-929B-A2C6-0E0F-B7C41F60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81BA5-82D2-6556-3750-8C8F150F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FDDF3-2571-83A6-3A72-242215D7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72E12-6B96-4188-5D90-41A358F4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40D4-4BB1-0782-304F-CFBE2F509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8BEA3-F63C-65C4-4117-31C8328B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D00CF-745C-D914-C8EB-193FBE9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BC092-BBB6-A117-22E2-EB22D4DE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01C33-E044-4D7A-EEE8-00A57713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6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B4F2B-E921-A7B9-E70B-48EE437A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FCC5B-9C2C-3135-212C-FDD6B16B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54737-3E71-CEE9-AD8B-BC4FB7D7C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3FC1B-A948-DC52-B98C-3F3E16C8F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295608-5FBB-99D5-DE2B-B33C2E73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5512CD-5013-E1B0-F8A0-DC40DBEF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CD998-B910-92F2-E912-8659E97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ED14C-ACA0-9D95-9508-A22B6BA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5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A1F9-8E7F-FAEF-970E-094C4552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34A85A-7975-318E-E748-5F0563E5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76B1F-269F-AC84-85B9-D0CB893B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D31B8-F215-6F88-CE24-CBA6CE1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3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36E732-571D-86A5-C554-6A9A3611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1FB045-9AD2-DF06-A8B1-EBE7FC8E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6E8442-A984-6149-F887-7F97328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98D7F-E8F0-BC99-E1CA-1FC85C5A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43BFA-BBA2-C00E-2140-A39D9A56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3CEA2-E056-B4ED-A37E-3A8A0181E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119CA-D1C4-5B65-5E97-F9B412BC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AFC42-8FC0-82C6-F5E3-CE07F48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B4A13-114F-C0DE-8FF5-39B63B9A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2327D-B868-0329-E9BC-A485611B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931EDF-9E6B-6C2D-51F6-7C6AEA5EB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A2372-426F-6D78-A548-DDD02FE1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45F46-543F-FFBE-7FA1-F8C22EE8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EE184-144C-8431-FD75-84DC9893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0894E-624F-D6C2-BC6C-D5FD92EA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225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E6F80B-C802-BD9E-BEB5-2FE578CE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F5EA0-ECE2-B6D4-BBEB-0766497B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8FCCE-ECA8-B79F-EED8-CAED586A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51DF1-8E44-3C20-CF88-851DCD2E4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52EBC-53CC-F2F2-2000-A5B2A14F5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1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4" name="Picture 2" descr="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299" name="Picture 3" descr="30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0302.神的教会</dc:title>
  <dc:creator>Yihao Zhuo</dc:creator>
  <cp:lastModifiedBy>Yihao Zhuo</cp:lastModifiedBy>
  <cp:revision>1</cp:revision>
  <dcterms:created xsi:type="dcterms:W3CDTF">2024-03-10T20:27:28Z</dcterms:created>
  <dcterms:modified xsi:type="dcterms:W3CDTF">2024-03-10T20:27:28Z</dcterms:modified>
  <dc:description>
302神的教会
1神啊祢教会聚集在一处的时候，
2我们所求的是要藉着祢的圣灵，
1求赐百般的智慧，将祢奥秘测透
2增加我灵的力量无惧而更笃信
1就照着祢的安排将祢大能大力，
2才会使爱有根基学习敬拜栋前，
1运行在我们心里超过所想所求
2好使这地上的家，先要从祢得名
302神的教会
3是的运行在我们这心里的力量，
4我们敬拜中须要有更多的默想
3就是复活的生命早晚按时显现
4纪念救主的死难使生发动身上
3可怜我们的软弱需要更深造就，
4兴起先知的讲道互相安慰劝勉
3好使栋丰盛荣耀叫这团契刚强
4使那隐情</dc:description>
  <dc:subject>
302sdjh
1samjhjjzycdsh，
2wmsqdsyjzmdsl，
1qcbbdzh，jmamct
2zjwldllwjegdx
1jzzmdapjmdndl，
2chsaygjxxjbdq，
1yxzwmxlcgsxsq
2hszdsdj，xycmdm
302sdjh
3sdyxzwmzxldll，
4wmjbzxyygddmx
3jsfhdsmzwasxx
4jnjzdsnssfdss
3klwmdrrxygszj，
4xqxzdjdhxawqm
3hsdfsryjztqgq
4snyq</dc:subject>
  <cp:version>1.1</cp:version>
  <dc:language>zh-CN</dc:language>
  <cp:keywords>投影</cp:keywords>
  <cp:category>投影</cp:category>
  <cp:contentStatus>索引完成</cp:contentStatus>
</cp:coreProperties>
</file>