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8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E1148-CD65-B0AD-C904-6D4A402ED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5905B9-B675-0D0E-7DA9-C98D9EC47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22020C-E7B1-CEC7-3E91-8A78C606A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E9C0-59F9-43AD-925D-063E09DC2D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E5BE7E-D2E0-4FB8-6F97-73AFEB4DE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984E50-AB6A-4FA6-8D5A-23987367A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D1B6-15AE-47D0-A1A2-2151DC21E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61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02D17-70CE-DC2D-93AE-8C2932311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8FF137-5FBB-263D-652E-C72FFCADA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7DBBA2-5953-B49D-3532-88645C300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E9C0-59F9-43AD-925D-063E09DC2D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5FBEF8-9C84-463B-7A6B-2080D6F79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61EBC7-8BEC-69CD-B5FB-7F7334231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D1B6-15AE-47D0-A1A2-2151DC21E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919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130133-3902-9E85-F38A-477583F30B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6D9DF7-C8E4-5EC4-A950-0ACD959E5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B99911-EE97-A859-6962-BEDA93F42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E9C0-59F9-43AD-925D-063E09DC2D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77BAD4-A1D4-2B0B-BE60-E54ECD087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0FFA96-2CB7-D578-1657-62001147A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D1B6-15AE-47D0-A1A2-2151DC21E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05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0A246-C492-D825-07A1-56903EC33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42389F-BCF4-6D5A-2DCB-F22C85B7F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2B82E7-8453-2188-2B8A-658A9FF84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E9C0-59F9-43AD-925D-063E09DC2D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F8C92D-7472-1CBC-DABA-05776B089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C560D7-6EC6-5E4E-F91C-4EF4E09B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D1B6-15AE-47D0-A1A2-2151DC21E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572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1572C8-94FE-CAEF-C687-6F68690DD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A01ED7-C0BD-99D9-B04C-2D040A9FC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030EEE-2841-2E37-4F11-43C6144F0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E9C0-59F9-43AD-925D-063E09DC2D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EFB8A9-5F18-3B69-1C5C-FCD8DEB5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DB1123-7E43-6904-32A1-B937081E9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D1B6-15AE-47D0-A1A2-2151DC21E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99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63C6E-2D38-412A-4EA6-D10BAE560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B07ECC-0BE4-11C5-75EF-F78A5F8693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7100CE-6A12-E244-4EEA-BBD367A6F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712135-74A3-3298-0467-01D83EEDD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E9C0-59F9-43AD-925D-063E09DC2D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9A9892-2979-7D16-0436-1DE665435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124F67-8052-512D-EC69-45B77B641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D1B6-15AE-47D0-A1A2-2151DC21E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268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AAB8EC-B4DC-F9D6-CD9A-BB1D04841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45170C-D32C-6A86-7E17-E4C6ACCB9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DFA39F-BF60-DE3B-AFBF-AACC73521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6C45A2-41B7-FEBC-6354-E4060D3F6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934041-8497-3815-890D-AD45AB28F0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BB580F-76BF-D214-9255-5DDCDBE7A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E9C0-59F9-43AD-925D-063E09DC2D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127B93E-38B3-34BB-1BD1-6901B112C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596E11-8D97-D97F-C1C8-8039D8AF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D1B6-15AE-47D0-A1A2-2151DC21E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9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02D9D8-A2EF-521A-1A97-F60640E95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D71211-77E2-7652-70C8-2122A5D7C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E9C0-59F9-43AD-925D-063E09DC2D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E7DA33-8BA3-9E63-7F80-7A45CBD0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CDEC7D-7EC0-0738-9A73-E32C7BCEA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D1B6-15AE-47D0-A1A2-2151DC21E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54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13B3FB-69A8-35F2-D4F5-0C518B48F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E9C0-59F9-43AD-925D-063E09DC2D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D39697-FE68-A422-4A67-A955BE762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E093F6-4371-A818-5694-7D81A50FB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D1B6-15AE-47D0-A1A2-2151DC21E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191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1D0C53-2AE7-0745-C35F-E3CE51A18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6ACBA4-872A-307F-FDB8-ADBC77BFE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A9D048-6531-57F4-648E-3F08259F3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479467-18FD-BC62-0A17-163FE21B1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E9C0-59F9-43AD-925D-063E09DC2D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E01E74-19EE-5CF4-253F-CF36A5B96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699BDA-D7C6-6311-24F7-F45780D2D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D1B6-15AE-47D0-A1A2-2151DC21E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589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2651FD-E291-A452-8C13-755EA0602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AA6D9DE-25A8-818B-C817-295D6327A9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115F10-1128-AE05-751D-E0B29DDDD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D5F84E-D80C-4A57-D379-2064AC8E7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E9C0-59F9-43AD-925D-063E09DC2D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449BD5-5E7B-AA04-A3A9-307D11501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05E430-8301-6E16-2196-E6E0BB9B3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D1B6-15AE-47D0-A1A2-2151DC21E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96175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F2EC76-3210-3911-43D3-8F89CF318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04A95C-153A-373D-04AF-057132CA1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809D27-52E5-7C7D-E3E7-D74098E229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EE9C0-59F9-43AD-925D-063E09DC2D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FCD314-3800-346D-C73C-018D4BA97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C1301B-2885-BF53-64A9-F64555AF0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ED1B6-15AE-47D0-A1A2-2151DC21E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0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298" name="Picture 2" descr="3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23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0303.相聚在圣山</dc:title>
  <dc:creator>Yihao Zhuo</dc:creator>
  <cp:lastModifiedBy>Yihao Zhuo</cp:lastModifiedBy>
  <cp:revision>1</cp:revision>
  <dcterms:created xsi:type="dcterms:W3CDTF">2024-03-10T20:27:32Z</dcterms:created>
  <dcterms:modified xsi:type="dcterms:W3CDTF">2024-03-10T20:27:32Z</dcterms:modified>
  <dc:description>
303相聚在圣山
我们今天又在一起歌唱颂扬神的慈爱奇妙非常，
虽是各处东西远隔重洋但神又让我们相聚在圣山上
手牵着手啊欢快的跳起来赞美的歌声，传到四方，
真诚的敬拜从内心发出，口出口落我们在称谢万王之王</dc:description>
  <dc:subject>
303xjzss
wmjtyzyqgcsysdcaqmfc，
ssgcdxygcydsyrwmxjzsss
sqzsahkdtqlzmdgs，cdsf，
zcdjbcnxfc，kcklwmzcxwwzw</dc:subject>
  <cp:version>1.1</cp:version>
  <dc:language>zh-CN</dc:language>
  <cp:keywords>投影</cp:keywords>
  <cp:category>投影</cp:category>
  <cp:contentStatus>索引完成</cp:contentStatus>
</cp:coreProperties>
</file>