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21974-A25A-BF0B-5B8A-E81162B86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C3C5DC-8FD8-5BDA-230A-8E315CB44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B9906-128C-50AA-330E-1F6A879C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C03-02FE-4D6E-903F-6C95E6783B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8E96C-0253-F0F6-94FC-75976B72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92E92-79C0-748C-1F24-C5D42F99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8513-524E-4491-8052-AABD9AB6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98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8C083-7E2F-3922-5DCC-ECB76455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EACDFA-6207-DE9D-8B3D-8DDE5C797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6EEE9-8452-1055-21AF-EF7BAC8C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C03-02FE-4D6E-903F-6C95E6783B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EBEBF-9A6A-C26A-E05C-47183166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022FE-E14B-C7E0-01BB-A11DC44F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8513-524E-4491-8052-AABD9AB6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79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B24E1B-3CC0-A598-DDA1-B59C917EB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9BB8B1-49AF-A977-4B2F-244FF614F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0905F-BCF7-A2FA-A628-10E6276D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C03-02FE-4D6E-903F-6C95E6783B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00AAE3-6202-408E-C202-1568DEBC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4526D-54E8-8BA7-F90E-B54EA8F9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8513-524E-4491-8052-AABD9AB6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5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947D3-45C9-F7D4-7789-9E277033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0031F-FDC0-1AE2-EF91-4409B80B7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4719A-17EE-7DEF-3F81-B4B3D8FD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C03-02FE-4D6E-903F-6C95E6783B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F634B-000C-4CEC-5B9D-58030027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90265-23D8-5C1F-8DB1-B742BD29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8513-524E-4491-8052-AABD9AB6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9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B9211-37F7-9272-B221-EBB1D89E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692930-0F1D-F8AA-A75A-C2C0D705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C8F93-9AF5-5B16-91AC-DFC79472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C03-02FE-4D6E-903F-6C95E6783B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B38D6-DFF5-FF2C-EF84-CE835FA4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E2311-DC0D-4AD5-31A4-5CA75769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8513-524E-4491-8052-AABD9AB6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64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BF95B-3E1E-CBB7-B309-1CEFBEBF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0E0CDF-95B5-9B10-CF45-D2B04ABBD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3433EC-4AE2-2B9C-FF1F-882236634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495BC1-11CA-E1F1-81F7-5A429A40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C03-02FE-4D6E-903F-6C95E6783B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D4A4E0-678B-BCE4-DB69-D626797D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C29556-F144-C590-4B1C-F43692C5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8513-524E-4491-8052-AABD9AB6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42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E1113-4B6A-0083-D94B-546204C42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DC5F7B-A8D5-CE15-9D76-E600686C2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043E38-7281-C928-BE0A-F4CF7EA04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50369F-ABE2-B2B0-FCF6-9B6D773E1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929B71-7D36-947F-4137-529F85BC0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A1BFF2-5958-C4B6-0CB9-256A943B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C03-02FE-4D6E-903F-6C95E6783B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E6A119-0ED5-5BBD-DAF5-E1571C41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B7DE78-698A-A917-8705-9F91C921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8513-524E-4491-8052-AABD9AB6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4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0CBFE-D9DA-6223-B96E-785BB677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573EFC-D888-47EA-5566-98C82C55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C03-02FE-4D6E-903F-6C95E6783B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83B07-1EF2-6D04-2F02-B08FB5EE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116863-8E3B-2A05-DABB-5D7F6467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8513-524E-4491-8052-AABD9AB6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0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EFA8AA-9B62-5A12-1E0F-BC90038B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C03-02FE-4D6E-903F-6C95E6783B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0EB32D-D501-DFDD-D2C0-9B927371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12EC35-D5EA-70C8-78AC-E0A35441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8513-524E-4491-8052-AABD9AB6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57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2B38F-68B8-2FB5-F772-6480302F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15099-6E01-22FA-0DFD-1C5C3F6CB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7B64D7-5A9C-A1D7-AE8E-5670E25F6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082488-A18C-CD67-B0FD-CD7CC05D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C03-02FE-4D6E-903F-6C95E6783B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3CC376-D4E8-19DF-8496-64C85023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279CD3-7AA6-367C-E938-11D54770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8513-524E-4491-8052-AABD9AB6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9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1FAD9-BEBD-3345-F37F-3DCC6C87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A4B5DA-B171-23B1-5CFF-203E3FC33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2C0954-1BDA-BD77-B7B8-6CBF555D1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1363A4-49FF-B025-443D-921E07FE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C03-02FE-4D6E-903F-6C95E6783B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4DE05-FE3F-8A07-6B7F-91402CA5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9AECBA-0DC7-9075-F32E-A2617779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8513-524E-4491-8052-AABD9AB6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2535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21B58E-48EE-4874-0A33-51171B4B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A2A7D2-CB98-6C57-F341-9289D9C98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1C90C-49C4-E18F-7771-8A630832B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8C03-02FE-4D6E-903F-6C95E6783B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DC155-4903-ED43-F18E-83FF47979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3D44F-918E-A50E-1EDA-84AAACECC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08513-524E-4491-8052-AABD9AB6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56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346" name="Picture 2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22225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0305.教会根基</dc:title>
  <dc:creator>Yihao Zhuo</dc:creator>
  <cp:lastModifiedBy>Yihao Zhuo</cp:lastModifiedBy>
  <cp:revision>1</cp:revision>
  <dcterms:created xsi:type="dcterms:W3CDTF">2024-03-10T20:27:40Z</dcterms:created>
  <dcterms:modified xsi:type="dcterms:W3CDTF">2024-03-10T20:27:41Z</dcterms:modified>
  <dc:description>
生疗理海福
烧民雅健龙馆
华辣科馆司
金和迎影学司
汽贸务水超
天双新公中好室
海明经会员限发务
每活生第司</dc:description>
  <dc:subject>
sllhf
smyjlg
hlkgs
jhyyxs
qmwsc
tsxgzhs
hmjhyxfw
mhsds</dc:subject>
  <cp:version>1.1</cp:version>
  <dc:language>zh-CN</dc:language>
  <cp:keywords>投影</cp:keywords>
  <cp:category>投影</cp:category>
  <cp:contentStatus>索引完成</cp:contentStatus>
</cp:coreProperties>
</file>