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ED9F-5F37-50E1-FCAC-21270346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80E4A-BCA1-C42B-3136-444AA766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C6DAA-7622-C0BB-0DE1-7EF399AD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2BBAA-76B4-8A3C-7B32-A1FEF64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97B48-6DA6-0AAC-4F9F-0A0CCD95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22C0B-C11E-1BFB-9136-1952DD04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EE0B9-031C-3B68-B0FC-A45CEECF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07932-3346-F495-E14A-A1143865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8FBF2-E308-D89B-FE5C-E5181A3F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5078B-1962-B88D-8431-6C0FCC37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B9191-A72F-624D-E96A-1F267075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709EC-4861-B650-2C92-061F55E2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2783E-9CDE-F368-FE89-14552800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64D48-AB12-0635-5A05-B93CB490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6291A-CB90-EEB8-81AB-F575A2AA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4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F47CB-4496-5B7A-966C-03C62C04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5E6D0-6EB6-28A5-338B-834383B8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0EDB6-DC43-F82A-E95A-5A1B7008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AA290-29B9-D7E2-7ECB-E820F6E9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26621-D17B-B9DF-F4B3-03EC5621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1121F-7CA8-01AB-0DA8-41768A2A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D4591-0015-7641-F55F-71175B6A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C61E7-48A6-C559-128F-9BDEF58D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4D369-B843-52DB-8C79-90D094BE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94D64-1F9A-A909-8867-C1C60488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7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13D6-D568-161F-D399-57EEEA94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7254-5DB1-844B-99EB-14027D8E2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EE245-101A-031A-A2EB-718C4C91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E5FF3-071E-0C9E-EFA2-AE9EF6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C03DF-2A8A-3F56-7E11-17F3DE6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6FC2E-42FC-69B3-EF84-69E0618A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F1DDC-D39D-2CB8-8243-155DA5F4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BDD43-AEFC-E00C-EDF5-5066FDE0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4D2A2-2AFE-0EA0-4D77-83847B0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7D276-56BE-F33C-3D1C-9F502E2B5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716B1B-0A0E-B387-E08F-5DE489B5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ACE381-6602-A232-83BA-D25696C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44B7A-A097-B293-7C68-649551FD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B3DFB-BAE7-4066-6EF3-1F82ED8D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1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EF4B-B2FE-3818-521F-11EDC843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B2CF4-A3D6-9257-DE4C-9BF766C1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6D9F2-C0B1-8598-23D4-F117B32E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911C6-D88E-11AD-FBFC-917ACC8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D129E-FA17-92EA-49AC-F0679CE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07CE1-5268-35E9-198F-B867F082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05F7-736F-9A84-0B9B-DAB28426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96F3-C0BD-2225-273E-580B4D26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378E2-C35A-19FE-2F7C-CE98AD61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AF019-9ADF-3D9B-7554-C7106BCA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D1054-5546-F8F7-D226-52D2C9AD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36FD4-90B3-E637-07C8-40634F73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6829D-B226-4AFC-8A04-393B7D9C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E9648-F422-83C0-CA61-9DB755DE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F83A8-96C9-ED07-86BA-6C4A4FDAD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DC20B4-000F-A854-5EBC-3E7AC6FD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0FCF1-1EF3-6990-F3B5-9468A8C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F39E5-24EF-AACD-46BF-6063563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A3412-C9B8-0813-C197-26D0157F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716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FE62-F0B0-D8AA-C68D-F2FE9399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DDC76-5AE1-F01F-234D-BFFAB85C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8A37C-BC19-532A-4A94-0DC15621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7D943-CE45-D292-F86F-CC5688255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827C8-943D-845A-94A7-01FFDE296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2" descr="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0306.这里有神的同</dc:title>
  <dc:creator>Yihao Zhuo</dc:creator>
  <cp:lastModifiedBy>Yihao Zhuo</cp:lastModifiedBy>
  <cp:revision>1</cp:revision>
  <dcterms:created xsi:type="dcterms:W3CDTF">2024-03-10T20:27:44Z</dcterms:created>
  <dcterms:modified xsi:type="dcterms:W3CDTF">2024-03-10T20:27:44Z</dcterms:modified>
  <dc:description>
306这里有神的司在
这里有神的同在奥噢这里有神的言语
这里有圣灵的恩膏这里是另一个天地
看哪弟兄和睦同居，何等的善何等的美，
如同那黑门的甘露隆在锡安山地
爱在这里和平在这里光明在这里
生命在这里耶和华所命定的福，都在这里
你若想要得到他在耶稣基督里</dc:description>
  <dc:subject>
306zlysdsz
zlysdtzaozlysdyy
zlysldegzlslygtd
kndxhmtj，hddshddm，
rtnhmdgllzxasd
azzlhpzzlgmzzl
smzzlyhhsmddf，dzzl
nrxyddtzysjdl</dc:subject>
  <cp:version>1.1</cp:version>
  <dc:language>zh-CN</dc:language>
  <cp:keywords>投影</cp:keywords>
  <cp:category>投影</cp:category>
  <cp:contentStatus>索引完成</cp:contentStatus>
</cp:coreProperties>
</file>