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0CDE5-CEC7-F4A1-AABF-C88E6865F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5B7A47-40FD-32A4-F54F-C5A9D7474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0CC5EF-A639-2B3E-4563-3FE3CA06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7282-B871-496D-B3DE-76C07203D6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07C36-3CD5-BA8C-5882-730C62E3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BAF1A-5702-34E6-1D2F-B05FB2E4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3F6F-0AF7-4C9A-B4EE-2D47587A1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1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F8FA6-B12C-A84D-BB15-3AA5A2C0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492802-8F71-B0EA-A782-94C989C43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A3F71E-27E5-3197-C503-590093E3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7282-B871-496D-B3DE-76C07203D6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AE767F-265C-CEDC-C165-E06DB9B3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3FD2D-2F61-06FC-81D2-2D3872B1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3F6F-0AF7-4C9A-B4EE-2D47587A1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19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09149E-F5C1-FCB5-C1B9-DB4FB1766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EABCE3-6DBA-2AAB-C30F-5A140A3B2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99DBA6-F5DE-9046-192E-3EBA2762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7282-B871-496D-B3DE-76C07203D6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D9F954-284F-4579-BDAD-CADB954B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92811-A181-E91A-9124-C2846AAC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3F6F-0AF7-4C9A-B4EE-2D47587A1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42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45D34-FDEA-05AC-FB7C-F7F0E72E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54B7A6-D030-0B7A-944A-7267F8482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25DB73-B29D-573D-3B5D-17F4358B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7282-B871-496D-B3DE-76C07203D6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1F9BA3-44DF-41ED-E398-7F88B6F5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A6864E-4203-C2FC-3793-8C40A7F5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3F6F-0AF7-4C9A-B4EE-2D47587A1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60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47756-569B-C5B4-6D22-4F241B504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E5DFB-F2CF-4C87-78A6-C6F9BFB1A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26B8B-DC24-5D4B-1099-CB00C6174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7282-B871-496D-B3DE-76C07203D6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B9AABA-FD1B-D02B-6B51-3A4291D7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EC330F-F43B-45A7-D8B5-26FBF22E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3F6F-0AF7-4C9A-B4EE-2D47587A1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39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EE1CF-FE8F-F498-449A-F4AB91E9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B40F1-46B3-DADF-50A1-8FA005C7B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D7BFB6-129D-0E17-1482-CD572E1AF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64D8F-D092-8DF5-43B4-4D0AAC19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7282-B871-496D-B3DE-76C07203D6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101BBD-30E2-126E-F688-9D2E2DDA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69AD72-3A61-4962-BFE9-05DE75F1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3F6F-0AF7-4C9A-B4EE-2D47587A1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00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225E4-B207-0BEC-B32C-1012448E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CEE39D-1516-B601-2734-560313E15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E3B892-FBFD-16BF-067E-AD38684D1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7F9BE9-7AD9-EA1A-A75F-49F7BF6A0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71301F-5F5A-6341-A0FF-BE379200A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24F00C-9401-B14D-852A-351DBBDA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7282-B871-496D-B3DE-76C07203D6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02BEAA-9C2C-4C4E-995B-87837849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80F30E-BCD3-5720-8C59-EAF5A648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3F6F-0AF7-4C9A-B4EE-2D47587A1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8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5300F-E874-E472-C425-C9FD69C7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0B9A70-52C8-B10B-6E94-193C7C28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7282-B871-496D-B3DE-76C07203D6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DB16C2-3428-B77A-3633-E1E4977E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882A60-5DAE-FD01-E004-3400DC49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3F6F-0AF7-4C9A-B4EE-2D47587A1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62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54E21E-7B51-A41B-7DC7-13A097072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7282-B871-496D-B3DE-76C07203D6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EEC8F2-6A40-F25D-9AA2-52852868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85686C-66DD-67AD-48DF-EF21972C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3F6F-0AF7-4C9A-B4EE-2D47587A1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90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69708-AA4C-384A-4498-E54DAB6C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4B4D2-E749-0BE5-B201-DC52F636C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07EAF0-B777-A164-DB17-132DFF812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AD8FF2-FBA4-9788-E1DD-6706BE66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7282-B871-496D-B3DE-76C07203D6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B26FF5-DB1A-5390-A00C-2436FBEB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EB5045-FB89-7822-6A8C-C67E8007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3F6F-0AF7-4C9A-B4EE-2D47587A1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80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3B86F-67DC-53F3-E89A-F2BAFA777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E71F22-D806-B2E2-C62F-44A626238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28428E-B01C-E96D-1033-E4434A811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24C001-B57E-B25C-7665-9883728E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7282-B871-496D-B3DE-76C07203D6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72B528-E9A3-B1D7-B0BB-76E57F7C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32542A-E8CD-AAF2-8F15-2C2CC319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3F6F-0AF7-4C9A-B4EE-2D47587A1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00241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6C3374-AF99-B5BA-B0CA-F662CA1C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81AAA-FA67-A196-2ADF-6ABF519DE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77E6EC-5CB5-A652-D220-18FBBBAA8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F7282-B871-496D-B3DE-76C07203D6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2FE7F-302B-A4A2-E10B-1D0D73C09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31B0A-826C-9840-E5FA-803AF5193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13F6F-0AF7-4C9A-B4EE-2D47587A1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33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394" name="Picture 2" descr="3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0307.快来就主</dc:title>
  <dc:creator>Yihao Zhuo</dc:creator>
  <cp:lastModifiedBy>Yihao Zhuo</cp:lastModifiedBy>
  <cp:revision>1</cp:revision>
  <dcterms:created xsi:type="dcterms:W3CDTF">2024-03-10T20:27:48Z</dcterms:created>
  <dcterms:modified xsi:type="dcterms:W3CDTF">2024-03-10T20:27:49Z</dcterms:modified>
  <dc:description>
307快来就主
1今日我救主立罪人间慈声叫你快来
安东安生安中区为调品，心在中法公会产局区有路</dc:description>
  <dc:subject>
307kljz
1jrwjzlzrjcsjnkl
adasazqwdp，xzzfghcjqyl</dc:subject>
  <cp:version>1.1</cp:version>
  <dc:language>zh-CN</dc:language>
  <cp:keywords>投影</cp:keywords>
  <cp:category>投影</cp:category>
  <cp:contentStatus>索引完成</cp:contentStatus>
</cp:coreProperties>
</file>