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D74FF-52BB-D84E-5F80-579B8ADFC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C4435-FDD0-5113-5F9A-E60A75A9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07E35-458D-559B-AE45-6E24DC21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53723-05E2-51D1-FC1E-3A648094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F399-815E-4B7D-B7E2-6AF88C41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FD0A-4CC2-D177-98A1-F08CE3AD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8E403-D420-D6E2-C5E9-C4996E8D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55C86-7DD4-84CA-1973-528C716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7A3B4-E411-E42B-0D31-664F9585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1BCEB-299B-085C-7660-B12A5B2F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5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E1A11C-187E-E54D-7596-14326BDD4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44824-B302-0134-5678-29E178C73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6B0FD-4C12-65C2-999E-E952B9D0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6BD42-6AAA-2B9E-2697-56734E65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36ACB-61A6-E8F6-716D-3035B1D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F3AB-E7D5-6A7F-9597-8042BB68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0332B-6358-3B7E-24EB-357BC40F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BEFFC-1FA5-21FA-5F74-9BA36A2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61E05-140D-CE67-1431-25173B2D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7D849-8612-F9B2-DCE1-8079B406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D3D2E-4B81-240A-F2E2-EC7E05F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8371B-8955-5C55-8856-5067363B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0A199-8609-DAD7-F325-D992F61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DEC2C-99FB-942D-633F-B8866F73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EAA10-BA8B-0E2E-6C05-66A264A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DC83B-E301-C91B-8F9C-74D5508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181A3-9CBA-CBD9-C16D-06FB23F04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FB485-188A-8BDF-5612-AEA6B6D9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3A75C-6864-B151-FA42-326543B6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358C0-89BA-A3C8-A0A8-8BF82872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62B8A-BF33-A5C3-2740-B92D3257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2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18FC-E1A4-0A8A-1D3F-D8DA6911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CCCD0-B81C-766A-0E6F-89069FA2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9A7AB-F71B-4A10-9A31-8CD94E9D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C1AE7F-59FC-5667-2ABC-A9AD3D192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44E42-2238-013B-DDFF-381B47861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68ED04-398D-9B9F-92E1-B6489CB8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05F97-3EE5-406A-7272-21C178C2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CA287-BCC8-DB7F-52A4-61605660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60B8-CCB2-7BD0-5C0A-83F439EE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2E0197-AEBE-8E48-681F-59BFD10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2E2640-AF10-727C-AE82-BA61FBB9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DA028-E70E-4D8D-8FDD-1885DDA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486BF-DC4F-F361-35F5-D5015A65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17C90-41C8-1CDF-0813-7ACA3C02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DD0EC-51CC-3984-D62C-24EA545B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02328-E678-3BCF-2331-439EBC1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78E79-0418-7993-FDF3-E8A4F473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B42CCE-23A8-D216-41F0-E08DC830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44AAF-2143-4BDD-31D8-983CED97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FA29A-34B3-B6CF-404F-244C2481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E92D4-03FE-BD07-5E38-C4661029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F1EE1-4C1A-11B8-C676-2DD6CC79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DB790-4F3B-55BC-BFE9-0C5D8FC0E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E300F-9FF9-5D90-98CA-578F01AD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9C4E8-3526-C3D6-7632-E4F0D8C9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FF348-9A02-3B00-C70E-4150BDC7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80BBE-25C3-101E-69E3-868665A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97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8C6B6-8D3B-654A-875D-33564932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BCA3D-706F-3785-F02C-FC838AD24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61D1A-78ED-A324-7218-E9B46A73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EA447-000A-4306-20E9-E7F254D92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D047F-2C3F-5E01-06C6-3D26DC30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8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 descr="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0309.高举救恩杯</dc:title>
  <dc:creator>Yihao Zhuo</dc:creator>
  <cp:lastModifiedBy>Yihao Zhuo</cp:lastModifiedBy>
  <cp:revision>1</cp:revision>
  <dcterms:created xsi:type="dcterms:W3CDTF">2024-03-10T20:27:57Z</dcterms:created>
  <dcterms:modified xsi:type="dcterms:W3CDTF">2024-03-10T20:27:57Z</dcterms:modified>
  <dc:description>
309高举救恩杯
1耶和华是我亲爱的妆者池为我摆设了丰盛的筵席
2我们要高举救恩的杯让亲近救主把福来斟
1感恩的激情从我心里外溢上不住的歌声永远向宝座飞腾
2接过来一杯杯地喝下去让我们永远沉醉在主的爱里</dc:description>
  <dc:subject>
309gjjeb
1yhhswqadzzcwwbslfsdyx
2wmygjjedbrqjjzbflz
1gedjqcwxlwysbzdgsyyxbzft
2jglybbdhxqrwmyyczzzdal</dc:subject>
  <cp:version>1.1</cp:version>
  <dc:language>zh-CN</dc:language>
  <cp:keywords>投影</cp:keywords>
  <cp:category>投影</cp:category>
  <cp:contentStatus>索引完成</cp:contentStatus>
</cp:coreProperties>
</file>