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EBBC2-90FC-44C4-A1E7-9E862412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3AAE7-5B87-4AA0-6037-1CDC08C2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D0569-1D3B-F839-B784-D16798AB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9D747-56EA-EDB2-A895-E278C3F2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EC30E-EF5B-6212-6DD2-D2462AC5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94D7C-A6C0-EACC-F7D6-338B4A02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9E5C51-CDF3-4245-4852-3D24011C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4433C-1DC5-ABB1-94E5-AC725AB3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70E05-56D2-D1BF-A95F-D7C6C22C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342AB-7C12-A664-8EA2-F2DE863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317B2D-9145-6A61-1A58-F1CECEA0F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796FE-4CDB-46F8-C766-5F6FE064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6F1CD-D167-66B3-3B50-DB77D8AB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B8A65-013F-D4CA-1255-940AFAEF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3E2B0-69C3-7555-D868-79D5D045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4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B556A-A221-AFD6-4A70-614C6FB7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C87BA-EC54-E87F-C8A4-D4F0C4FA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EC49C-A7CA-12B4-57A3-BACD5B1C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8A94B-06F4-54C2-3E8E-D5AC3CA7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4F3DB-7EA7-5C82-A196-7457316B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201D-AA94-65A5-4023-323CD07A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E76D7-8F0B-A6EE-3C3A-312A5C6F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ED734-EDC7-B223-0BF4-EC905772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55B0A-DC1D-50F4-010E-430627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68ED5-CE2A-4AB2-00CD-08EFAA53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E4D4-72F5-ED00-0DB1-501FF22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26322-8115-88D8-ABFC-21C6496F3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8410C-0FF5-23F3-82CB-BF6C0B1B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A5559-CDDA-E8E6-3AF5-95ED63D1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03041-2FB4-F6A4-46B9-DA421683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AECF1-6C46-ECC1-DFA7-D39AF9B3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DAADF-EA55-6613-BC5B-6229B7F4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5932D-4A93-91F5-6C3F-5CC21B94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505A3-95F6-4AC0-5A5D-BB4E6E9EA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616DC-448E-922E-12C8-900842528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96930F-66E1-135B-D4AE-2E22F229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4A2007-E54C-3B17-9261-B9B4492B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CA8CF1-CA41-6B16-EE0A-6134D2E1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8A7153-74FA-30C6-2C5E-B2EBFCA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1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2A49B-71AB-17FB-ED3E-DFAEAD5B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BB24C9-1817-8373-3D8F-5B9CE8D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D0B72-ECA9-EC9F-ABE2-248DC3F9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1DA5E8-9286-32E5-44D0-CB60F821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E98D2-98E0-4A7D-8C73-DA203B2A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3F1F7-10A2-4A4E-7E63-5DC82FE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BCE1A-405B-7841-36AE-04834340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74665-EB3F-6DFC-C126-C6A61235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80D8C-CE7C-DC85-FC9C-532E12D2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94F6E-A649-0DCD-86A7-631B0E1D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4A9C-F524-AB77-FE12-E31B236F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5AF61-8AF7-8DF5-80CF-6FB48A97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39844-308B-9B67-4C79-D6AE59E8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418A0-2B5B-F9DE-C462-1F57EDB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43324-5270-824D-E3D1-10AB25F9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E52E6-8381-7D14-3FB0-763019F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B7CF-8B88-FE08-8250-8CF0E92A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18864-80B7-ED46-19D0-F6A182CE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16F70-7CD6-803D-35F5-89532B6A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639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0D83B-DBEB-4E69-52E0-EA77788B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76D8A-8A7E-9360-7882-49465566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FB727-E5F9-2473-0249-BF80EB87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E556-4D1F-41EE-A331-87F93D6557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CF3F0-D08A-32DD-98E5-376ECF31E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5C85B-3770-FC36-FF5A-4ADCEA1F2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DBD4-AD8F-4A99-90C9-373B50E2E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1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66" name="Picture 2" descr="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0310.歌唱吧！同声</dc:title>
  <dc:creator>Yihao Zhuo</dc:creator>
  <cp:lastModifiedBy>Yihao Zhuo</cp:lastModifiedBy>
  <cp:revision>1</cp:revision>
  <dcterms:created xsi:type="dcterms:W3CDTF">2024-03-10T20:28:01Z</dcterms:created>
  <dcterms:modified xsi:type="dcterms:W3CDTF">2024-03-10T20:28:01Z</dcterms:modified>
  <dc:description>
310歌唱吧同声来歌唱
唱诗班弟兄姐妹当知道这次大聚会
为的是同声赞美耶和华的名又是奋兴你我心灵
你来弹琴我来歌唱琴声巧妙声音宏亮
歌唱吧歌唱同声来歌唱池的作为奇妙伟大
感谢吧感谢感谢我救主赐我恩典真真无量
唱唱唱大家尽情唱趁今日来将池颂扬
歌声嘹亮歌声縻亮穿云荣耀归于至高神</dc:description>
  <dc:subject>
310gcbtslgc
csbdxjmdzdzcdjh
wdstszmyhhdmysfxnwxl
nltqwlgcqsqmsyhl
gcbgctslgccdzwqmwd
gxbgxgxwjzcwedzzwl
cccdjjqccjrljcsy
gsllgsmlcyrygyzgs</dc:subject>
  <cp:version>1.1</cp:version>
  <dc:language>zh-CN</dc:language>
  <cp:keywords>投影</cp:keywords>
  <cp:category>投影</cp:category>
  <cp:contentStatus>索引完成</cp:contentStatus>
</cp:coreProperties>
</file>