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758F8-84BE-8CB1-EB1F-BDB4C05C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63A16-FABA-86D9-515E-F67274D2C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038B2-C486-3454-67D7-4C320B22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13DA0-56C4-0259-8ED5-4151E9A2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E16DA-3105-DFE7-CFEF-BE75A788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7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5EC6B-BEEB-D24C-E6AC-02D61B6A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A2DC1-B0FE-E63E-A0CE-ACD66438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A2423-31E1-4FEA-8937-E63626E9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1FE37-11F4-E42C-EE57-87F3F34D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3820A-0553-AE24-A9DA-E75B0CEC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3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9D823-DE36-8394-5052-E9D64E079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937B4-BB66-A126-2DBE-CAFE2800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173D9-89FB-E607-C97C-708248B2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AA27D-54ED-180C-3B8E-3064AD89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72C79-C2F5-8C11-37D3-76FDB985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3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1C273-FF73-1EC1-BF8B-4D60B5F3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A94A4-D639-24E2-D538-CA4A19DE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A47C8-8A35-99DB-0EA5-1896E8E6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A28A0-6903-4C17-B69A-21B300C9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AB97A-99D5-69DD-1476-B5121BED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7A7C1-A11B-FD5A-1D4F-21F0AF27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27158-9248-8D89-66AE-671CB30D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DD802-1359-6969-4460-461E155E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79DF-1DD1-0E77-2E55-EB98BFB7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EE9A0-539A-61F9-C590-A6CF84B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81109-9C49-6A75-B00A-499781CE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7DB89-C556-4842-AEB8-A1240E750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00B7B-ED6D-8D51-FCC2-D8A8044E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4E9D5-C0BD-2CA7-8878-A807CB50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CB18D-7252-EA95-4CD2-5153C4F6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34159-6815-5BDC-1240-59440A1F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5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0F769-7025-EE6E-AD89-A090B596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DC95F-ED94-9823-D141-F2AD8AC6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525B0-FCFB-4FFC-8BA2-138D7D305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58AC7F-AF8D-05C7-C46D-E6BB76C09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B910D-86D9-B91D-8C26-6B6E0C9F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71D16B-78B6-5886-BC21-FB1C5338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5ECBAB-C25C-F9F1-0B57-4C4AAB83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2083E-680E-4336-A0C5-290B5936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4A55-B593-996D-4AB5-8FC3A76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FF9589-E663-7B44-4335-CC7AB56A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108C8-DB02-A4CD-1BD4-6C4BE8C3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0A5A37-C61B-BD45-B6D9-3D714380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176FDF-EEC4-7219-E322-E91EF742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BBBFE-6A9B-533C-C342-2DA89A64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F2B7A-358C-32F2-A0E5-9BC30062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4DAB9-8ADC-4E17-9C9D-031B47E4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23E5-045F-CB37-99C7-7C712ED3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DE3E2-F692-0759-3EAB-DF5356F2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8B4A0-873F-F661-31E5-B3620979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238DC-63CE-3BAA-6458-CC79BE07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1A56B-2EE3-942E-9938-67056A42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6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A432-326B-3742-4382-A0020F0A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30208-9A6A-7B0C-C991-7414D29AC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441AE-F6E5-504B-4574-1E338C2D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54B41-BEED-3473-5A27-D8D0D806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41E7A-E931-4189-95E6-0EBCE0C2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C765D-8455-C072-E8A7-314D1E2F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812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F8957A-C1A4-DEAD-71B7-1596BB0F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F1EDF-4EB3-FB82-25F2-51664798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98B82-00C0-08FB-EC47-1B542A0C4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64A8D-11C8-9514-F933-81A2A2D71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48800-13C9-1069-997C-B3C8CE94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2" descr="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515" name="Picture 3" descr="3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9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0311.歌颂主恩永</dc:title>
  <dc:creator>Yihao Zhuo</dc:creator>
  <cp:lastModifiedBy>Yihao Zhuo</cp:lastModifiedBy>
  <cp:revision>1</cp:revision>
  <dcterms:created xsi:type="dcterms:W3CDTF">2024-03-10T20:28:05Z</dcterms:created>
  <dcterms:modified xsi:type="dcterms:W3CDTF">2024-03-10T20:28:05Z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