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F208E-EE1A-85BA-43C1-A265BA7D2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257922-F5C4-80DE-75F5-DA4D659D4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0455C-C100-5339-0194-1122FE58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ABF32-31F9-00FB-4F62-1210CC19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AA05E-6DD0-CB9B-AC94-EDAD359E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1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E05D8-CD1E-1B3A-B0AD-774F0916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7A67A6-E2AD-31FB-8625-80617253E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05FEF-7446-E4AB-8FD7-537BA58E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B087E-6C52-8B19-FFA2-699FF7B8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A231D-4FB4-DA19-D181-9F985BFB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3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B67BED-3E13-C6DF-AD2B-AC4B04129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986BB2-9F9F-4036-124F-C9E1442C5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549E-1125-5C38-AD88-53B23A90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EB024-76C4-C45C-F6A5-1E156570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18AF4-3B73-DAD4-1506-665724BF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0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361BC-5DC7-98A8-CBA3-8A326F17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BDE8D-435A-6710-A896-B0C5293A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B8DBF-E059-A605-418B-16F42D85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0C38F-E912-93BE-EE64-71C959EE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76E3B-9C04-B8A3-61CB-C68C29B8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9E9D9-6D19-CD35-954B-CD994F5D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74A67-A59E-B86B-0F4A-0DA85270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F9980-F9F6-A8DE-0E07-BCFDCC5C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6A8FA-45CC-6621-53C7-8E246B9E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031D6-DCC6-44B0-2969-717AD989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6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E5546-BD03-AEFE-F408-9F595731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663C6-AAA2-9C63-280C-E75B0011F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52C7BC-3D39-311D-3837-A2DE343B0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62AA6-CB0F-882F-7670-D23624BD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3B685-B2C7-9B0F-1210-139EE9F5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6728D-FE47-474D-ADCD-2C1D85C9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0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935D4-AEF2-4A70-7B4E-5D3DABE8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D9827-E999-4FB9-CBCD-F951836D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42186A-0121-4C8F-10DC-CD164FD6D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00F0F-6438-653B-DCBA-F91C01EB6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2504AB-FB5E-D185-3B0B-A51550E54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06833D-37E9-5FAB-6516-25170412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2EEBED-873F-EC31-DFE3-D1741F74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DD161F-D75B-650A-C75D-18562C0E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6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2690D-0DB4-700E-FB6A-314DCE98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983B0B-2C03-8949-5530-03A1E3F1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BBCEBC-C329-AB52-FEF5-BBCB5B69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715624-6DD6-A7B7-21C1-0705232C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1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F17F49-05AD-2613-EA50-32FD3F79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913172-8152-A46B-B932-B2D09559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0B21E-AF56-AEC0-E9B7-D1A22C5E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15E14-23E8-1019-682B-91CF0B3E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19BC3-C2C3-0551-1A74-DD748750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8A933C-6A76-3170-AFD2-281D7E4E5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48EA5A-C91B-BB38-BD69-F97937E5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591560-14E8-6583-7D7F-3E92C3B0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C18B6-E2C5-063B-DC9B-89F34F62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0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42F79-095C-05A8-9873-62C975C0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6A599-E6A3-6BC2-5F5C-A20686344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E13525-23D7-661B-4F86-B2B328E4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CE92-4B20-6C94-C8EE-3A7EE1C9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711D7B-28B3-5062-A466-E5CCB876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8B6DDF-02EF-0363-BDFC-6FF8131D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647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FB0999-07AB-803D-AE4F-F29A33AD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5EE23-F802-03E9-E6E9-22942B529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D2756-A07F-A982-0490-0E9B1A1F7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63EB8-2A5F-A3D0-4F55-D961ECD9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E7F5C-92E8-4294-327A-9A6D4E1C2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9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562" name="Picture 2" descr="3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0314.当依靠主</dc:title>
  <dc:creator>Yihao Zhuo</dc:creator>
  <cp:lastModifiedBy>Yihao Zhuo</cp:lastModifiedBy>
  <cp:revision>1</cp:revision>
  <dcterms:created xsi:type="dcterms:W3CDTF">2024-03-10T20:28:17Z</dcterms:created>
  <dcterms:modified xsi:type="dcterms:W3CDTF">2024-03-10T20:28:17Z</dcterms:modified>
  <dc:description>
314当依靠主
你要专心依靠主不要自以为聪明常常把圣经的教训，
牢牢的记在心主保守你赐恩于你
池也要为你把路指引弯曲的心你要远离，
弯曲的事你要躲避义人的路好象晨曦渐渐照耀
越照越明你要专心依靠主，不要自以为
聪明常常把圣经的教训，生牢的记在心</dc:description>
  <dc:subject>
314dykz
nyzxykzbyzywcmccbsjdjx，
lldjzxzbsnceyn
cyywnblzywqdxnyyl，
wqdsnydbyrdlhxcxjjzy
yzymnyzxykz，byzyw
cmccbsjdjx，sldjzx</dc:subject>
  <cp:version>1.1</cp:version>
  <dc:language>zh-CN</dc:language>
  <cp:keywords>投影</cp:keywords>
  <cp:category>投影</cp:category>
  <cp:contentStatus>索引完成</cp:contentStatus>
</cp:coreProperties>
</file>